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6A8E8-1BCA-42E5-8324-0D49AF7612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86356-7D3F-4F44-A85C-6958EA0179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1251C4-ED30-44B9-9E19-8DE6DAD72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991EB3-8F8F-4E2E-B381-64E1278AB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9F7F5B-0AE6-4D0E-A5C6-67AA67CF8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A7CCE7-EB73-4130-B719-3E190029F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2ABD1-A53C-4673-858F-FC2F8D517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A49B19-4029-48CF-96FC-543AFA367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48545-7166-4F70-AA36-8FE4EFA66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DDFB56-5065-4315-B7D4-DA3A8F6092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7CE3F-1359-40A7-ABDF-3921C479D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401260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2024年度医院嗅觉和味觉科医务人员述职报告课件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医德医风建设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需要医院支持的事项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通过对医务人员的工作进行总结和评估，发现存在的问题和不足，提出改进措施，从而提升医疗质量和服务水平。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通过述职报告，展示医院在嗅觉和味觉领域的专业优势和特色，增强医院的品牌影响力和竞争力，促进医院可持续发展。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加强团队建设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通过述职报告，促进医务人员之间的交流和学习，增强团队凝聚力和协作精神，提高团队整体素质和业务水平。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汇报本科室在2024年度取得的工作成果，包括诊疗人次、治愈率、患者满意度等方面的数据和指标。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展示本科室医务人员在嗅觉和味觉领域的专业能力和技术水平，包括临床经验、学术研究、技术创新等方面的成果和贡献。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阐述本科室在团队协作、人才培养、学术交流等方面的经验和做法，以及取得的成效和进步。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展望本科室未来的发展方向和目标，提出具体可行的计划和措施，为医院的可持续发展贡献力量。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本科室在2024年度共接诊患者XX人次，涉及嗅觉和味觉障碍、鼻炎、鼻窦炎等多种疾病，有效满足了患者的诊疗需求。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诊疗人次与病种覆盖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成功开展各类嗅觉和味觉相关手术XX余例，手术成功率达XX%，实现了手术质量和数量的双提升。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手术质量与数量提升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本科室医务人员积极参与科研项目申报和学术论文发表，共获得XX项科研基金支持，发表高水平学术论文XX篇。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科研与学术成果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https://d.book118.com/528140126051006044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2024-09-24T11:06:08.460</cp:lastPrinted>
  <dcterms:created xsi:type="dcterms:W3CDTF">2024-09-24T03:06:08Z</dcterms:created>
  <dcterms:modified xsi:type="dcterms:W3CDTF">2024-09-24T03:06:10Z</dcterms:modified>
</cp:coreProperties>
</file>