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9944A-D046-428E-9E16-AF20B55C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3AD3E-CD04-4026-AB80-377F7CB72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5FD51-B9FA-4CFA-A4F9-1332C8E6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14331-26E5-4962-98BC-1C44C09DC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9DD33-80C9-49EE-8D2D-28979259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B0A85-37AB-41C1-924E-ADF38C9BE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5FF98-B9F2-48B3-A5AF-B4B5DE193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A9A75-A17B-4206-B913-7CD10ED5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2A129-B047-4EAB-B0D6-567A998B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2181-935E-4A33-B865-96FEEB69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D97E-54B3-4103-9FC8-27DCC166F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1015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从风险到机遇企业全面风险管理的战略升级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风险与机遇转化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全面风险管理体系建设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企业战略升级与风险管理融合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49" r="194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包括头脑风暴、德尔菲法、流程图分析、风险矩阵等。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确定风险识别目标、收集相关信息、运用识别方法、记录风险清单。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包括定性评估模型（如风险矩阵）和定量评估模型（如蒙特卡罗模拟）。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选择评估模型、确定评估指标、收集数据、进行风险评估。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包括财务风险指标、市场风险指标、运营风险指标等。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确定关键风险领域、选择相应指标、设定阈值和预警机制。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关键风险指标设定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关键风险指标类型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案例分析：某企业风险识别与评估实践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介绍某企业的行业地位、经营范围和风险管理现状。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阐述该企业采用的风险识别方法及流程，以及识别出的主要风险。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分析该企业如何构建风险评估模型，以及关键风险指标的设定和应用。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总结该企业在风险识别与评估方面的实践成果，以及存在的问题和改进方向。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企业背景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风险识别实践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风险评估实践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实践效果评价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建立健全风险管理机制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通过制定风险管理政策，明确风险管理目标、原则、流程和组织架构，确保风险管理工作的有效实施。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加强风险识别和评估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运用科学的方法和工具，对企业面临的各类风险进行全面识别和评估，确定风险等级和影响程度，为后续风险应对策略的制定提供依据。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强化内部控制和合规管理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通过完善内部控制体系，确保企业各项业务活动的合规性和规范性，降低因违规操作而引发的风险。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针对可能发生的重大风险事件，提前制定详细的应急预案，明确应对措施、资源调配和协同机制，确保在风险事件发生时能够迅速响应并妥善处理。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通过建立风险监测和预警机制，实时跟踪和评估风险状况，及时发现潜在风险并采取相应的减轻措施。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加强风险监测和预警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制定业务连续性计划，确保在突发事件或灾难发生时，企业能够迅速恢复关键业务运营，减轻风险对企业经营的影响。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推动业务连续性管理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通过购买商业保险，将部分风险转移给保险公司，降低企业自身承担的风险损失。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保险转移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合同转移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财务转移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在合同中明确双方的权利和义务，将部分风险转移给合同相对方，实现风险的共担。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运用财务手段如风险准备金、风险融资等，将风险成本在时间和空间上进行分散和转移。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案例分析：某企业风险应对实践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企业概况：某大型跨国企业，业务涉及多个领域，面临复杂多变的市场环境和竞争压力。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风险识别与评估：该企业通过建立完善的风险识别机制，定期对各业务领域进行风险评估，及时发现并应对潜在风险。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：针对不同类型的风险，该企业采取了多种应对策略。例如，对于市场风险，通过加强市场分析和预测，调整经营策略；对于信用风险，建立严格的信用管理制度和客户信用评级体系；对于操作风险，加强内部控制和合规管理，提高员工风险防范意识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风险管理成效：通过实施全面风险管理战略，该企业成功应对了多起重大风险事件，保障了企业的稳健经营和持续发展。同时，企业的风险管理水平得到了显著提升，为企业的长期稳定发展奠定了坚实基础。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实时收集、整理和分析风险信息，为风险决策提供数据支持。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设立专门的风险管理部门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负责全面监控和评估企业面临的各种风险，确保风险管理策略的有效实施。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明确风险管理目标、原则、流程和组织架构，为风险监控提供制度保障。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按照规定的周期和格式，全面、客观地反映企业风险状况。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定期编制风险报告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包括风险识别、评估、监控和应对等情况，以及风险管理建议和改进措施。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将风险报告及时呈报给企业管理层和相关部门，确保信息畅通，促进风险管理工作的持续改进。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风险报告呈报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风险报告编制与呈报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根据企业实际情况和行业特点，设定科学合理的风险预警指标。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设定风险预警指标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运用现代风险管理技术和方法，构建风险预警模型，实现对企业风险的实时监测和预警。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建立风险预警模型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一旦发现风险预警信号，及时启动应急响应机制，采取有效措施控制和化解风险。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风险预警处置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风险预警系统建设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https://d.book118.com/528141015055006040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2024-09-18T20:59:33.939</cp:lastPrinted>
  <dcterms:created xsi:type="dcterms:W3CDTF">2024-09-18T12:59:33Z</dcterms:created>
  <dcterms:modified xsi:type="dcterms:W3CDTF">2024-09-18T12:59:36Z</dcterms:modified>
</cp:coreProperties>
</file>