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575A0C-D3CD-4824-B9F2-3585E4F53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CFA67-9908-491B-B440-E8D33073A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D1889-B8AB-4D91-B89C-711731207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3D33BA-0DAC-45BE-A12F-5788DBD76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FAA97F-8D3D-4AA7-B1F9-08C9581FA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79BA8E-A9D0-44A8-89A6-671ACC1684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789FF3-7B81-40F0-8FD1-5FAFCB3FB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A76FB4-88B4-45DE-B8F6-8FAE8F4FD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7D4F9-6A1C-41CD-B782-7B1F7841A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E4744-05AA-42BD-A5DB-ED2CD0625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99648-74C3-4DFF-90A6-FE3F12349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141044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禁忌症仪器耐量异常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/>
          </a:blip>
          <a:srcRect l="13223" t="34500" r="4132" b="15500"/>
          <a:stretch>
            <a:fillRect/>
          </a:stretch>
        </p:blipFill>
        <p:spPr>
          <a:xfrm>
            <a:off x="6951825" y="1162076"/>
            <a:ext cx="4342041" cy="30971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414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1139952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禁忌症仪器耐量异常概述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禁忌症仪器耐量异常的症状与表现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禁忌症仪器耐量异常的诊断与鉴别诊断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禁忌症仪器耐量异常的治疗与干预措施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禁忌症仪器耐量异常的预防与控制策略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相关案例研究与文献综述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禁忌症仪器耐量异常概述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5971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5971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禁忌症仪器耐量异常是指某些禁忌症患者在使用仪器时，由于身体状况或病情变化，导致仪器耐量异常，从而引发一系列不良反应或病情恶化。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8407" cy="8801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2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根据禁忌症仪器耐量异常的发生原因，可分为以下几类：仪器使用不当、患者身体状况变化、病情变化以及药物与仪器的相互作用等。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226" y="8591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定义与分类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禁忌症仪器耐量异常的发病机制可能涉及多个方面，如患者身体状况的改变、病情进展、药物与仪器的相互作用等。这些因素可能相互影响，导致患者对仪器的耐受能力下降，从而引发不良反应或病情恶化。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禁忌症仪器耐量异常的病因可能包括以下几种情况：患者身体状况的改变，如营养不良、器官功能不全等；病情进展，如疾病恶化、并发症出现等；药物与仪器的相互作用，如某些药物影响仪器的正常工作或患者对仪器的耐受能力下降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发病机制与病因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诊断标准与流程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症仪器耐量异常的诊断标准包括以下几个方面：患者使用仪器过程中出现不良反应或病情恶化；排除其他可能的病因，如仪器故障、患者不配合等；根据患者的身体状况、病情和用药情况等综合分析，判断是否为禁忌症仪器耐量异常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禁忌症仪器耐量异常的诊断流程应包括以下几个方面：详细询问患者的病史、身体状况、用药情况等；进行必要的体格检查和实验室检查，以了解患者的身体状况和病情；根据患者的具体情况，选择合适的仪器进行检查或治疗；在检查或治疗过程中，密切观察患者的反应和病情变化，及时调整治疗方案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诊断流程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禁忌症仪器耐量异常的症状与表现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226" y="142703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典型症状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患者可能出现呼吸困难的症状，这是由于肺部功能受损或心脏功能异常所导致的。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呼吸困难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873179" y="164120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心悸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胸痛</a:t>
            </a:r>
          </a:p>
        </p:txBody>
      </p:sp>
      <p:sp>
        <p:nvSpPr>
          <p:cNvPr id="34" name="AutoShape 34"/>
          <p:cNvSpPr/>
          <p:nvPr/>
        </p:nvSpPr>
        <p:spPr>
          <a:xfrm>
            <a:off x="7873179" y="4172757"/>
            <a:ext cx="3657600" cy="1989696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晕厥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心悸是禁忌症仪器耐量异常的典型症状之一，表现为患者感到心脏跳动异常强烈或不规则。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胸痛可能是由于心肌缺血或梗死所引起的，需要密切关注。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晕厥可能是由于心脏功能异常所导致的，需要立即就医。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5403" y="2117368"/>
            <a:ext cx="516874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并发症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心力衰竭是指心脏无法有效地泵血，导致全身器官缺血缺氧，是禁忌症仪器耐量异常的严重并发症之一。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867708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心力衰竭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853788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心肌梗死是由于冠状动脉阻塞导致心肌缺血坏死，是禁忌症仪器耐量异常的严重并发症之一。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665449" y="1390903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心肌梗死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心律失常是指心脏电生理信号传导异常导致的心脏节律紊乱，是禁忌症仪器耐量异常的常见并发症之一。</a:t>
            </a:r>
          </a:p>
        </p:txBody>
      </p:sp>
      <p:sp>
        <p:nvSpPr>
          <p:cNvPr id="37" name="AutoShape 3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867708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心律失常</a:t>
            </a:r>
          </a:p>
        </p:txBody>
      </p:sp>
      <p:sp>
        <p:nvSpPr>
          <p:cNvPr id="39" name="AutoShape 3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高血压是指血液对血管壁的压力异常升高，是禁忌症仪器耐量异常的常见并发症之一。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665449" y="3939031"/>
            <a:ext cx="291404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随着病情的发展，患者可能会出现更严重的症状，如呼吸困难、胸痛、晕厥等，这些症状可能会影响患者的日常生活和工作。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患者可能感到疲劳、气短、心悸等症状，但这些症状通常较轻微，容易被忽视。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后期阶段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如果病情得不到及时治疗和控制，患者可能会出现更严重的并发症，如心力衰竭、心肌梗死等，这些并发症可能会危及患者的生命。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21" name="AutoShape 21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症状的演变过程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禁忌症仪器耐量异常的诊断与鉴别诊断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了解患者的既往病史、家族史、生活习惯等。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病史采集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检查患者的生命体征、五官、心肺、肝脾等器官，以及神经系统检查。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进行血常规、尿常规、生化检查等，以了解患者的全身状况。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实验室检查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进行心电图、超声、CT、MRI等检查，以进一步了解患者的病情。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影像学检查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256913"/>
            <a:ext cx="515576" cy="440418"/>
            <a:chOff x="454963" y="256913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598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5691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5862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6759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6346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37763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7468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7640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8537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8124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9541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9246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9417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0314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9901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1318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1023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1195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2092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1678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19918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如其他类型的禁忌症、其他原因引起的仪器耐量异常等。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与其他疾病相鉴别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与急性疾病相鉴别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与慢性疾病相鉴别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如急性心肌梗死、急性脑卒中等。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如慢性胃炎、慢性肝炎等。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根据患者的病史、体格检查、实验室检查和影像学检查结果，综合评估患者的病情严重程度和可能的发展趋势。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42093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0228" cy="18310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根据患者的病情评估结果，结合患者的年龄、性别、生活习惯等因素，综合判断患者的预后情况，给出相应的治疗建议和注意事项。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226" cy="9995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预后判断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3548" cy="109232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病情评估与预后判断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https://d.book118.com/528141044071006041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2024-09-20T08:44:15.254</cp:lastPrinted>
  <dcterms:created xsi:type="dcterms:W3CDTF">2024-09-20T00:44:15Z</dcterms:created>
  <dcterms:modified xsi:type="dcterms:W3CDTF">2024-09-20T00:44:17Z</dcterms:modified>
</cp:coreProperties>
</file>