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B0A7352-BC88-4B5C-8944-AA386F52AEB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645AF-60D7-4C6D-986C-08940620A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451DD-07B5-41C2-AAE2-56220DEA4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D505C-72D5-497D-A36F-FDDA56899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8BAC0C-0EAC-4963-A805-20CC2039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0990F4-5650-452E-902B-90E6956FB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CF1A47-E8A7-4148-809C-1915F78C0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2D2A0-3D53-4E13-B406-8313EFA0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ADD4A-159A-4E23-93A4-B3EE6E363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421F1-06D2-433E-867C-F3504E727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CC140-EC30-467E-B433-74DC6ED7A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56654-B0B5-4965-822A-43B77B539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820D883-8A32-4C4C-9788-5290547DCE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052A082-F00A-4707-AF56-59ABF69DEE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107004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线下零售门店销售效能提升策略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线下零售门店销售效能提升策略简介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数据分析与市场研究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产品定位与陈列优化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门店布局与购物体验提升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员工培训与激励机制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结束语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线下零售门店销售效能提升策略简介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https://d.book118.com/528141070041006047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线下零售门店销售效能提升策略</vt:lpstr>
      <vt:lpstr>目录</vt:lpstr>
      <vt:lpstr>第1章 线下零售门店销售效能提升策略简介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2024-09-28T13:37:09.206</cp:lastPrinted>
  <dcterms:created xsi:type="dcterms:W3CDTF">2024-09-28T05:37:09Z</dcterms:created>
  <dcterms:modified xsi:type="dcterms:W3CDTF">2024-09-28T05:37:11Z</dcterms:modified>
</cp:coreProperties>
</file>