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37081-A443-4EB9-8453-01AB29C43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9AF8C-A2F8-4B58-827A-2116FC57F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2F224-C4BD-49CA-821F-BDCC3E60C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9E339-F2A9-4074-B8ED-B70D1A9B0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CD4D0C-82F7-4912-8E68-187144571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1A0926-B770-4FEC-8C40-F29700578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4D30D-A776-4F48-BC35-88209AE6D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8C861-F692-441B-976A-2D23E5F5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76357-CF6D-4D0A-878C-7C552377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D9A42-29D9-4DFB-93B8-124B133DA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C348D-327C-4213-951A-7AD2C6493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410740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外耳道肿物的临床表现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外耳道肿物的诊断与鉴别诊断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外耳道肿物的治疗与护理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外耳道肿物的概述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24" b="25224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外耳道肿物是指生长在外耳道内的异常组织，包括良性肿瘤和恶性肿瘤。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外耳道是连接耳廓与中耳的管道，主要功能是引导声音从外耳传到内耳。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外耳道肿物可能阻塞外耳道，影响听力，甚至可能引起疼痛和其他症状。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外耳道肿物的定义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如乳头状瘤、囊肿、骨瘤等，生长缓慢，一般不会转移。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良性肿瘤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如鳞状细胞癌、腺癌等，生长迅速，可能转移至其他组织或器官。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外耳道肿物的分类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6" r="323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15" r="312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外耳道肿物的病因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恶性肿瘤的病因较为复杂，可能与遗传、环境因素、慢性炎症等有关。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良性肿瘤的病因可能与外耳道皮肤受到慢性刺激或感染有关。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外耳道肿物的临床表现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耳痛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听力下降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由于肿物的存在，患者可能出现嗡嗡声、轰鸣声等耳鸣症状。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肿物可能压迫或堵塞外耳道，影响声音传导，导致听力下降。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外耳道肿物可能导致耳部疼痛，尤其是在触碰或压迫时。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部分患者可能出现眩晕，感觉天旋地转。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外耳道狭窄或闭塞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外耳道分泌物增多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皮肤红肿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肿物可能导致外耳道变窄或完全闭塞。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肿物可能刺激外耳道分泌物流出。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炎症性肿物可能导致外耳道皮肤红肿。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触诊时，外耳道肿物可能引起疼痛。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7" r="139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3455" r="3345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外耳道肿物可能导致感染，引发更严重的症状。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如肿物未得到及时治疗，可能导致听力丧失。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外耳道与颅内相近，严重感染可能蔓延至颅内，引发脑膜炎等严重疾病。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由于症状的困扰，患者可能出现睡眠质量下降、失眠等问题。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听力丧失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颅内感染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睡眠质量下降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外耳道肿物的诊断与鉴别诊断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https://d.book118.com/528141074001006026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2024-09-02T22:06:30.168</cp:lastPrinted>
  <dcterms:created xsi:type="dcterms:W3CDTF">2024-09-02T14:06:30Z</dcterms:created>
  <dcterms:modified xsi:type="dcterms:W3CDTF">2024-09-02T14:06:32Z</dcterms:modified>
</cp:coreProperties>
</file>