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C11ACC-60AF-4A06-A8B8-E481DCAEF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867F1-5A94-4D1F-AE88-A529CB8E5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4C042F-7732-4952-B7D8-BF045E23C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92DAA8-96B1-4C48-B86E-9AB399366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7F8B52-7F09-436D-89A1-E33551FCFF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AC4712-C39C-4CD1-8ACB-482099ADDD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1539BF-23CF-4479-8391-5AF5B3D16C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EAA26E-748F-481B-83B0-51B35DAAE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ABF2C-FBA0-489F-B506-FE1EDB091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D1590-0CD4-436E-96B1-E16F58386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089618-5982-4AC7-9549-69C370D8F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4107600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护理教育科研</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护理教育科研概述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护理教育科研的方法与技术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护理教育科研的实践与应用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护理教育科研的成果与评价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护理教育科研的挑战与展望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护理教育科研概述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438" b="204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护理教育科研是以科学的方法，系统地收集和分析与护理教育相关的数据和资料，以探究护理教育的本质、规律和影响因素的过程。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护理教育科研具有系统性、实证性、探究性和实践性等特点，旨在提高护理教育的质量和效果，促进护理学科的发展和进步。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护理教育科研旨在解决护理教育实践中存在的问题，探究护理教育的本质和规律，提高护理教育的质量和效果，培养更多高素质的护理人才，满足社会和患者的需求。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教育科研对于推动护理教育的发展和进步、提高护理教育的质量和效果、培养更多高素质的护理人才、促进护理学科的发展和进步具有重要的意义。同时，护理教育科研还可以为护理教育提供科学依据和理论基础，为护理教育实践提供指导和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近年来，随着护理学科的快速发展和护理教育实践的不断深入，国内对护理教育科研的重视程度越来越高。国内学者在护理教育科研方面取得了一定的成果，但总体来说，研究水平和实践效果仍有待提高。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对护理教育科研的重视程度较高，研究起步较早，积累了丰富的经验。国外学者在护理教育科研方面取得了很多成果，为全球护理教育的发展和进步做出了重要贡献。同时，国外在护理教育科研的方法和技术方面也具有一定的先进性和领先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护理教育科研的方法与技术</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系统、全面地收集和整理相关文献资料，对某一护理教育问题进行深入分析和评价的方法。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文献综述法是护理教育科研中常用的一种方法，通过对相关文献的收集、整理和分析，了解研究问题的历史、现状和发展趋势，为进一步的研究提供理论依据和实践指导。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通过实际观察、调查和实验等方法，获取第一手资料，对护理教育实践进行深入分析和研究的方法。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实证研究法是护理教育科研中最为常见的一种方法，通过对实际护理教育实践的观察、调查和实验，获取真实、客观的数据和资料，对实践问题进行深入分析和研究，提出相应的改进措施。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实证研究法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通过问卷、访谈、观察等方式，对研究对象进行调查，获取相关数据和资料，进行分析和评价的方法。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调查法是护理教育科研中常用的一种方法，通过问卷、访谈、观察等方式，对研究对象进行调查，获取相关数据和资料，对护理教育实践的效果和质量进行评价和研究。</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通过控制一定的实验条件，对实验对象进行干预或操作，观察其反应和变化，从而得出结论的方法。</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法是护理教育科研中较为严谨的一种方法，通过控制一定的实验条件，对实验对象进行干预或操作，观察其反应和变化，从而得出相应的结论。实验法可以有效地控制实验误差和干扰因素，提高研究的可靠性和准确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护理教育科研的实践与应用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临床护理实践中的科研应用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临床护理实践是护理教育科研的重要应用领域，通过科研方法探究护理实践中的问题，提高护理质量和患者满意度。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临床实践中，护理人员通过观察、记录和分析患者的病情、护理效果和康复情况，发现护理实践中的问题，并运用科研方法进行研究，提出改进措施，提高护理效果和患者满意度。同时，科研成果也可以为临床护理提供新的思路和方法，推动护理实践的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https://d.book118.com/528141076007006045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2024-09-25T10:31:18.803</cp:lastPrinted>
  <dcterms:created xsi:type="dcterms:W3CDTF">2024-09-25T02:31:18Z</dcterms:created>
  <dcterms:modified xsi:type="dcterms:W3CDTF">2024-09-25T02:31:20Z</dcterms:modified>
</cp:coreProperties>
</file>