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D7C4C-2A91-4238-9863-71DB1FDF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8FEB-E264-4AD7-9A89-2007EC01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F00EC-7AC8-4C8F-9235-888595A93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EC6AF-A7C6-444B-9755-490D3989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9F995-5ADA-4C81-AD73-BE06B139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FB888-8D6E-40BD-B41D-8788CC91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B5F1E-ABE7-4F6A-97FF-7E534A8E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B11AA-13CE-47A4-8706-3266EE2D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10D40-49D5-4858-864E-9FCC939E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875DE-A44E-493A-AA35-7F9FA7AE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579B-3368-4EE4-A0A6-328B491A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0113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物流系统网络结构规划设计对运输成本的优化研究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物流系统网络结构规划设计对运输成本的优化效果评估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物流系统网络结构是物流运作的基础，直接影响运输效率、成本和服务质量。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运输成本优化的必要性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运输成本在物流总成本中占比较大，优化运输成本对提升企业竞争力和经济效益具有重要意义。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通过深入研究物流系统网络结构规划设计对运输成本的影响，可以为企业提供科学合理的物流网络优化方案，降低运输成本，提高物流效率。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国外在物流系统网络结构规划设计方面起步较早，已经形成了较为完善的理论和方法体系，如线性规划、整数规划、动态规划等。同时，国外学者也注重实证研究，通过大量案例分析验证理论的有效性。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国内在物流系统网络结构规划设计方面的研究相对较晚，但近年来发展迅速。国内学者在借鉴国外理论和方法的基础上，结合我国实际情况，提出了许多具有创新性的理论和方法。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随着物流业的快速发展和技术的不断进步，物流系统网络结构规划设计将更加注重智能化、绿色化和柔性化。同时，随着全球化和供应链管理的深入发展，跨国、跨区域的物流网络优化将成为研究热点。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本研究将深入分析物流系统网络结构的特点和影响因素，探讨不同网络结构对运输成本的影响机制。在此基础上，构建物流系统网络结构优化模型，提出针对性的优化策略。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数学建模和仿真模拟等方法进行研究。首先通过文献综述梳理相关理论和研究方法；其次通过案例分析探讨不同网络结构的优缺点；然后通过数学建模构建优化模型；最后通过仿真模拟验证模型的有效性和可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物流系统网络结构的定义和组成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物流系统网络结构是由物流节点（如仓库、配送中心、运输枢纽等）和物流线路（如公路、铁路、水路等）组成的复杂网络，用于实现物品从供应地向接收地的实体流动。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主要包括物流节点、物流线路、运输工具和信息管理系统等组成部分。其中，物流节点负责物品的存储、分拣、加工和配送等功能；物流线路则负责连接各个物流节点，实现物品的运输和配送；运输工具用于承载和运输物品；信息管理系统则负责整个物流过程的协调、优化和控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根据物流系统的不同特点和应用场景，物流系统网络结构可分为多种类型，如集中型、分散型、层次型和复合型等。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物流系统网络结构具有不同的特点。例如，集中型网络结构具有中心化、规模化和专业化的特点，适用于大规模、标准化的物流需求；分散型网络结构则具有灵活性、多样性和地域性的特点，适用于小规模、个性化的物流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物流系统网络结构对运输成本的影响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运输距离：物流系统网络结构的布局和规划直接影响物品的运输距离。合理的网络布局可以缩短运输距离，减少运输时间和成本。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运输方式：不同的物流系统网络结构需要采用不同的运输方式。例如，对于远距离、大批量的物品运输，铁路或水路运输可能更为经济；而对于近距离、小批量的物品运输，公路运输可能更为合适。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运输效率：物流系统网络结构的优化可以提高运输效率，降低单位物品的运输成本。例如，通过合理的仓储布局和库存控制，可以减少物品的搬运次数和等待时间，提高运输效率。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：高效的信息管理系统可以实时掌握物品的位置和状态，优化运输路径和调度计划，从而降低运输成本。例如，通过物联网技术和大数据分析，可以实现物品的实时追踪和预测分析，提高物流系统的智能化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通过建立线性方程组，描述物流网络中的节点和路径关系，以最小化运输成本为目标进行优化。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在线性规划的基础上，引入整数变量，解决物流网络中节点选址、路径选择等决策问题。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针对多阶段决策问题，通过划分阶段、定义状态、确定决策和状态转移方程，求解最优策略。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基于数学模型的规划设计方法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系统动力学仿真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运用系统动力学理论，构建物流系统的动态模型，分析网络结构变化对系统行为和运输成本的影响。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智能仿真优化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结合人工智能、机器学习等技术，对仿真模型进行智能优化，提高求解效率和准确性。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离散事件仿真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通过建立物流系统的离散事件模型，模拟实际物流运作过程，评估不同网络结构对运输成本的影响。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基于仿真技术的规划设计方法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https://d.book118.com/535000113014011040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2024-08-30T22:53:47.284</cp:lastPrinted>
  <dcterms:created xsi:type="dcterms:W3CDTF">2024-08-30T14:53:47Z</dcterms:created>
  <dcterms:modified xsi:type="dcterms:W3CDTF">2024-08-30T14:53:49Z</dcterms:modified>
</cp:coreProperties>
</file>