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4C521-87C7-4F85-839D-7FB15E44C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9DE51-42E8-4C48-A08A-4207B3AF0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F9844-51C5-4DC0-8E15-BAB05EF49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1AD34-2011-4332-8CC1-4F99F666E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5F1510-100D-48C3-971E-3E303F437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94E760-CA66-430D-A578-D0FC533B7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A3136C-1B0B-447B-A33F-0E669BCDB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84509-1E87-4C8A-ACF1-CEA6F52B6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DD109-555F-4590-BAE4-62EA0103F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225C6-018C-4C2D-8C7C-A1A61350E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ACB1C-9C47-42D7-9D69-24E8B150C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00211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妊娠妇女的护理课件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分娩与产后护理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了解妊娠过程是提供护理的基础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妊娠是女性从受精卵着床到胎儿娩出的生理过程，通常持续约280天。这个过程可以分为三个阶段：早期妊娠、中期妊娠和晚期妊娠。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187" r="101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妊娠的定义与过程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子宫和乳房变化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子宫逐渐增大，乳房也会发生相应的变化，为哺乳做准备。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妊娠期间女性的身体会发生一系列生理变化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激素水平变化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孕妇体内的激素水平发生变化，以适应胎儿的生长发育。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体重增加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随着胎儿的生长发育，孕妇的体重逐渐增加。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如恶心、呕吐、尿频等。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妊娠的生理变化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了解妊娠的阶段有助于更好地提供护理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此阶段主要是胚胎发育和器官形成，孕妇需特别关注避免感染和药物使用等问题。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早期妊娠（0-12周）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胎儿进入稳定生长期，孕妇需关注营养摄入和定期产检。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中期妊娠（13-28周）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胎儿发育接近成熟，孕妇需关注产兆和分娩准备。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晚期妊娠（29-40周）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妊娠的阶段划分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合理休息与睡眠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避免接触有害物质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17" r="991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875" r="1387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孕妇应定期进行产前检查，了解胎儿和自身健康状况，及时发现和处理问题。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孕妇应保持身体清洁卫生，特别是乳房、外阴等部位的清洁，以预防感染。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孕妇应保证充足的休息和睡眠时间，有助于缓解疲劳和保持身体健康。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孕妇应避免接触有害物质，如放射线、化学物质等，以免对胎儿造成伤害。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孕妇应增加蛋白质的摄入，如鱼、肉、蛋、奶制品等，有助于胎儿发育。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多摄入蔬菜水果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控制盐糖摄入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避免烟酒和刺激性饮料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孕妇应多吃蔬菜水果，以补充维生素和矿物质，保持身体健康。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孕妇应控制盐和糖的摄入，以降低妊娠期高血压和糖尿病的风险。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孕妇应避免吸烟、饮酒和刺激性饮料，以免对胎儿造成伤害。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67" b="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孕妇可以适当进行运动，如散步、孕妇瑜伽等，有助于身体健康和胎儿发育。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孕妇应控制运动强度和时间，避免过度劳累和受伤。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控制运动强度与时间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孕妇应保证充足的休息和睡眠时间，有助于缓解疲劳和保持身体健康。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休息与睡眠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孕妇在进行运动时应特别注意安全，避免摔倒、碰撞等意外伤害。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产前准备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https://d.book118.com/535000211322011042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2024-09-04T08:26:06.445</cp:lastPrinted>
  <dcterms:created xsi:type="dcterms:W3CDTF">2024-09-04T00:26:06Z</dcterms:created>
  <dcterms:modified xsi:type="dcterms:W3CDTF">2024-09-04T00:26:08Z</dcterms:modified>
</cp:coreProperties>
</file>