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778C7-6200-4E14-A485-D52D4A5E9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DFF97-C94D-479A-AD97-3B8D1F1D7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BEA6A-D7F0-4C0C-93DE-F0D599EAD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5D7B3-0E29-4BF1-AAAD-9858E848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0B035A-DB10-4AC4-AF05-3FEBBB0E7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C94BD-9D41-4587-91A6-D1A43DDC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555A3-F209-4F22-B851-4CF2F56A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3D27F-A22A-4402-B94C-B169C9146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EAFB4-3C99-41CE-8FF5-4CC54467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92B69-A5AF-41CE-A6DF-0DD4CF0A7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F599A-DFD9-4E95-A23F-67D09AC73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0234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家具史之古埃及家具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古埃及家具简介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古埃及家具的材料与工艺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古埃及家具的种类与用途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古埃及家具的影响与传承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古埃及家具的收藏与鉴赏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古埃及家具简介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14" b="35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古埃及家具起源于公元前3000多年的古埃及文明时期，随着国家的发展和繁荣，家具制作工艺也取得了巨大的进步。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古埃及文明时期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古埃及文明是一个充满宗教和文化的国家，家具设计常常融入了神话、宗教和文化元素，反映了当时的社会风俗和审美观念。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宗教与文化影响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古埃及家具以其豪华和富丽的风格而著称，大量使用珍贵木材、象牙和宝石等材料，展现出极高的艺术价值和财富象征。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豪华与富丽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古埃及家具上的装饰图案以几何图形和动物形象为主，如莲花、纸莎草、圣甲虫等，这些图案寓意着吉祥、神秘和永恒。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几何图案与动物形象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除了木材，古埃及人还善于运用石材和金属来制作家具，如石质桌面、金属雕刻的椅子等，这些家具在当时也具有很高的实用性和艺术价值。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石材与金属的运用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风格与特点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古埃及家具的材料与工艺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古埃及人主要使用木材作为家具的主要材料，如无花果木、雪松和松树等。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石材在家具中主要用于底座和某些固定部分，如石制的地板和壁炉架。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古埃及人喜欢在家具上镶嵌金银装饰，以增加家具的华丽感。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https://d.book118.com/535000234030011043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2024-09-04T18:04:52.791</cp:lastPrinted>
  <dcterms:created xsi:type="dcterms:W3CDTF">2024-09-04T10:04:52Z</dcterms:created>
  <dcterms:modified xsi:type="dcterms:W3CDTF">2024-09-04T10:04:54Z</dcterms:modified>
</cp:coreProperties>
</file>