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3445C-E965-44A0-8A4C-211ECE85C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F6AB7-3E9C-4385-8A31-AB036C11E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766DD-89A2-496F-BAD6-4F2C15CED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BDEE9-64BD-42F3-87B9-556B72BAB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180F17-FF3C-4B15-B321-4DB441A7E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1B80E6-5265-4B2B-A18A-C0FA92550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FF3231-FCF4-4BCD-A0D3-E665E93A8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074AA-4503-4E4A-97EC-540BBE0A0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3D492-956C-4183-AEE4-0E65DC8E5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45945-F13E-4A08-8A92-BE964CA40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9B0E6-B006-4B91-A4CD-20EE6F353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1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0123232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初中语文新课程标准解读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2024-02-13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新课程标准背景与意义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总体要求与基本理念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课程目标与内容标准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实施建议与教学策略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面临挑战与应对策略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新课程标准背景与意义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190" b="1719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随着全球化的加速，各国教育交流日益频繁，共同关注学生核心素养和能力的培养。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国内教育改革需求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我国基础教育课程改革进入深水区，需要进一步完善课程体系、教学内容和评价方式。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语文学科特点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语文作为基础学科，具有工具性和人文性双重性质，对培养学生综合素质具有重要作用。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适应社会发展需求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课程改革需要紧跟时代步伐，培养具备创新精神和实践能力的人才。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传统语文教学存在重知识轻能力、重应试轻素养等问题，需要通过课程改革加以改进。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课程改革旨在优化教育资源配置，提高教育质量和效益，满足人民群众对优质教育的需求。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课程改革必要性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明确教学目标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新标准明确了语文教学的目标和任务，更加注重学生语文核心素养的培养。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优化教学内容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新标准对教学内容进行了精选和优化，更加贴近学生生活和社会实际。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新标准鼓励教师采用多样化的教学方式和手段，激发学生的学习兴趣和主动性。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完善评价体系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新标准建立了更加科学、全面的评价体系，注重过程性评价和表现性评价相结合，促进学生全面发展。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新标准制定目的和意义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总体要求与基本理念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重视语文实践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通过丰富多彩的语文实践活动，提高学生综合运用语言文字的能力。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强调语文素养的整体性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注重知识、能力、情感态度与价值观的融合，促进学生全面发展。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突出语感培养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加强朗读、默读、背诵等训练，培养学生良好的语感。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全面提高学生语文素养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注重语言积累、感悟和运用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引导学生积累语言材料，感悟语言规律，提高语言运用能力。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体现语文学科的人文性和工具性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在传授语文知识的同时，注重人文精神的熏陶和感染。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遵循语文教育规律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根据学生身心发展特点和语文学习规律，科学安排教学内容和方法。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正确把握语文教育特点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积极倡导自主、合作、探究学习方式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鼓励学生主动参与、乐于探究、勤于动手，培养自主获取新知识的能力。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倡导学生之间互相交流、合作探讨，共同解决问题，培养团队协作精神。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探究学习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引导学生发现问题、提出问题、解决问题，培养创新精神和实践能力。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注重跨学科学习，使学生在不同内容和方法的相互交叉中开阔视野。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拓展语文学习领域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开发利用课程资源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尊重个体差异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积极开发课程资源，灵活运用多种教学策略和现代教育技术。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关注学生个体差异和不同的学习需求，爱护学生的好奇心、求知欲。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努力建设开放而有活力的语文课程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课程目标与内容标准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明确规定各年级学生应掌握的汉字数量，确保学生具备基本的阅读能力。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识字量要求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强调书写规范、端正、整洁，逐步提高学生的书写速度和美观度。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写字技能要求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通过课堂教学、课外活动等多种途径，培养学生的识字写字兴趣，提高学生的自主识字能力。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识字写字教学目标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识字与写字能力要求及目标设定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阅读材料选择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精选文质兼美的文章作为阅读材料，注重材料的思想性、艺术性和科学性。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阅读教学目标达成途径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通过课堂教学、课外阅读指导等方式，引导学生掌握阅读方法，提高阅读效率。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阅读理解能力要求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培养学生理解文章主旨、把握文章结构、品味语言特色的能力。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阅读理解能力培养及目标达成途径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培养学生观察生活、积累素材的习惯，提高学生的书面表达能力。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写作表达能力要求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结合学生生活实际，设计贴近学生生活的写作话题，激发学生的写作兴趣。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写作教学内容安排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667" r="21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制定具体的写作评价标准，从内容、语言、结构等方面对学生的作文进行评价和指导。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写作评价标准明确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写作表达能力提升及评价标准明确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口语交际教学内容安排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选择贴近学生生活的交际话题，设计灵活多样的交际情境，引导学生进行口语交际实践。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实际应用场景设计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结合学校、家庭、社会等实际生活环境，创设真实的交际场景，让学生在实践中提高口语交际能力。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口语交际能力要求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培养学生倾听、表达和应对的能力，使学生具有文明和谐地进行人际交流的素养。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333" r="9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口语交际能力训练及实际应用场景设计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https://d.book118.com/535001232322011113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2024-09-20T16:48:44.166</cp:lastPrinted>
  <dcterms:created xsi:type="dcterms:W3CDTF">2024-09-20T08:48:44Z</dcterms:created>
  <dcterms:modified xsi:type="dcterms:W3CDTF">2024-09-20T08:48:46Z</dcterms:modified>
</cp:coreProperties>
</file>