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178761-F31F-4E39-AE67-FB3CDF01A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B0B721-3AFA-4F42-B64B-B06A0B808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F8791F-7850-4AB3-89AA-3D74970C1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9C9EBE-A63E-4EE3-88F3-92610EFFA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A568F3-A84A-42CB-AC46-486BFF8D1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AD5DEA-694A-47F4-AC7E-D63081D90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C30D6F-0CF9-4F8A-9C0D-D9DC633B5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FB148D-D9C1-4A18-AFAA-BE78097FF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44B0CE-C550-46EF-9C99-FA5EFDA43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89CE10-EEB7-4CBC-94C7-C4E4029EA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CD3F4E-F895-4CD1-8588-8A16C98F5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00130130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电击伤护理查房流程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电击伤概述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电击伤护理查房的目的和意义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电击伤护理查房流程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电击伤患者的护理措施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电击伤的预防措施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电击伤概述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电击伤通常是由于人体直接接触到电源或设备，如电线、电器、电动工具等，导致电流通过身体造成损伤。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电击伤是指人体与电源直接接触，导致电流进入体内而造成的损伤。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电击伤可分为高压电击伤和低压电击伤，其中高压电击伤通常是由于接触高压电线或设备所致，而低压电击伤则多发生在日常用电环境中。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625" b="16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9000" r="190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125" r="131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电击伤的定义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电流短暂通过身体，可能导致局部皮肤烧伤或肌肉痉挛，但无生命危险。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轻度电击伤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中度电击伤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重度电击伤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电流通过身体时间较长，可能导致局部烧伤、骨折或器官损伤，需要紧急治疗。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电流强大或长时间通过身体，可能导致严重烧伤、多器官功能衰竭、昏迷甚至死亡。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电击伤的分类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电击伤可能导致皮肤烧伤、肌肉损伤、骨折等局部损伤。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485" r="12485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485" r="12485"/>
          <a:stretch>
            <a:fillRect/>
          </a:stretch>
        </p:blipFill>
        <p:spPr>
          <a:xfrm>
            <a:off x="8816628" y="1536628"/>
            <a:ext cx="1898908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局部损伤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电击伤可能导致全身性损伤，如心律失常、心肌损伤、肾功能不全等。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全身性损伤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电击伤可能导致各种并发症，如感染、气胸、休克等。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电击伤的危害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电击伤护理查房的目的和意义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371" r="12371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评估电击伤患者的病情状况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确定护理计划和措施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提高护理效果和患者满意度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促进医护人员之间的交流与合作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通过定期的电击伤护理查房，可以及时发现并解决护理过程中存在的问题，从而提高护理质量。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电击伤患者需要得到及时、专业的护理，护理查房能够确保患者得到正确的护理和治疗，从而保障患者的生命安全。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电击伤护理查房能够加强医护人员之间的沟通与合作，提高团队的协作能力。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促进医护团队协同合作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电击伤护理查房可以帮助医护人员了解最新的护理理念和技术，提高专业水平和实践能力。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提供学习与培训机会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电击伤护理查房流程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933" b="293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确定查房时间和地点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选择一个合适的时间和安静的病房或病区进行查房，确保患者和医护人员有足够的时间和空间进行交流。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准备相关资料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收集患者的病历、检查报告、医嘱单等资料，以便全面了解患者的病情和治疗情况。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通知相关人员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提前通知患者和家属，以及参与查房的医护人员，确保他们能够准时参加。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https://d.book118.com/535001301303011103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2024-09-13T06:34:26.886</cp:lastPrinted>
  <dcterms:created xsi:type="dcterms:W3CDTF">2024-09-12T22:34:26Z</dcterms:created>
  <dcterms:modified xsi:type="dcterms:W3CDTF">2024-09-12T22:34:28Z</dcterms:modified>
</cp:coreProperties>
</file>