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3C588-E3AD-4D5E-89BD-A3944BBED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649D4-00A2-4A00-A704-D6B82AE2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27B0C-E9DE-47B8-8DCD-CEB8F372F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1EC55-3259-4990-B023-A54202A8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67D610-4B96-4B56-9C59-9BA2A7635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F02CF2-270B-498B-85BB-FC25C8990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66B2FF-666D-4699-BABC-122D80645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72B40-B9F6-4C71-8D6D-8194AC17A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94C84-67D4-40D2-8428-3B2825346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2BBB8-056C-4CB0-8E48-C220C5C96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8245C-3DD7-42F6-968F-0F7191C12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04013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新生儿抽搐护理培训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新生儿抽搐原因及危险因素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急性期护理干预措施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康复期康复训练指导原则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28" r="323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提高医护人员对新生儿抽搐的识别、处理和护理能力，确保患儿安全。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新生儿抽搐是新生儿期常见的急症之一，病因复杂，临床表现多样，如不及时处理，可能对患儿造成严重不良影响。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抽搐是指全身或局部肌肉不自主的阵发性或强直性收缩，可伴有意识障碍。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根据病因可分为原发性抽搐和继发性抽搐；根据临床表现可分为全身性抽搐和局部性抽搐。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病因多样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临床表现不典型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危害性大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护理要求高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新生儿抽搐特点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新生儿抽搐病因复杂，包括缺氧缺血性脑病、颅内出血、感染、代谢性疾病等。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新生儿抽搐如不及时处理，可能导致脑损伤、多脏器功能衰竭等严重后果。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新生儿抽搐临床表现多样且不典型，易被忽视或误诊，如口周青紫、双眼凝视、肢体抖动等。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新生儿抽搐护理要求高，需要医护人员具备丰富的专业知识和临床经验，以确保患儿安全。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新生儿抽搐原因及危险因素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88" b="121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25" b="1642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87" r="168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52" b="144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由于围生期窒息等原因导致的大脑受损，是新生儿抽搐的常见原因之一。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新生儿颅内血管破裂导致的出血，可引起颅内压增高和脑水肿，导致抽搐。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如脑膜炎、脑炎等中枢神经系统感染，可引起新生儿抽搐。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如低血糖、低钙血症、低镁血症等，均可导致新生儿抽搐。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缺氧缺血性脑病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颅内出血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代谢异常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低出生体重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005" r="1600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早产儿大脑发育不成熟，容易发生缺氧缺血性脑病和颅内出血，从而增加抽搐的风险。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低出生体重儿身体各器官发育不完善，抵抗力较弱，容易发生感染等导致抽搐的疾病。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有窒息史的新生儿大脑受损风险增加，容易发生抽搐。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部分新生儿抽搐与遗传因素有关，有家族遗传史的新生儿抽搐风险增加。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孕妇应定期进行产前检查，及时发现并治疗可能影响胎儿健康的疾病。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加强孕期保健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医护人员应熟练掌握新生儿复苏技术，减少新生儿窒息的发生。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提高分娩技术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新生儿应按时接种相关疫苗，避免发生中枢神经系统感染性疾病。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预防感染性疾病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保持新生儿皮肤清洁干燥，避免发生皮肤感染；合理喂养，保证新生儿营养需求。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加强新生儿护理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838" r="78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临床表现及症状识别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抽搐形式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新生儿抽搐可能表现为全身性抽搐或局部肌肉抽搐，如肢体抖动、眼球震颤等。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抽搐时可能伴有意识障碍、呼吸暂停、面色青紫等症状。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发作频率与持续时间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新生儿抽搐的发作频率和持续时间因病因和病情而异，需密切观察。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详细了解新生儿出生史、家族史及既往病史，以排除遗传因素和先天性疾病。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083" b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全面检查新生儿的神经系统、心肺功能等，以发现潜在的疾病或异常。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包括血液生化检查、脑脊液检查等，以辅助诊断抽搐原因。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通过记录大脑电活动，有助于诊断癫痫等脑部疾病引起的抽搐。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脑电图检查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如CT、MRI等，可观察脑部结构及病变，有助于诊断颅内出血、脑积水等引起的抽搐。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根据具体病情，可能需要进行遗传代谢病筛查、染色体检查等。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辅助检查手段及应用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急性期护理干预措施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https://d.book118.com/535004013201011110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2024-09-15T19:06:43.261</cp:lastPrinted>
  <dcterms:created xsi:type="dcterms:W3CDTF">2024-09-15T11:06:43Z</dcterms:created>
  <dcterms:modified xsi:type="dcterms:W3CDTF">2024-09-15T11:06:45Z</dcterms:modified>
</cp:coreProperties>
</file>