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F4684-AE4D-4AAB-9ECB-F63F1B66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91CA-A4F5-4E9B-A63F-F2DBC6C9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B2B20-084A-4056-955D-6E32E624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CAF4E-359C-4A6A-A9E4-29114FD5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10F5D-F26B-408E-8A94-4B280FC3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FC105-85C8-4C46-929B-8025CEB2C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A1C1D-D074-4378-A412-5151BA97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B7F90-87D0-45EF-B51D-D0784EC0C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CF816-6C2E-4237-801B-6D3FF50D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70550-302A-446C-9C09-CDDE4EC0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07D4E-7055-4D8C-8FC0-AD0988F4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40233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报关报检实验报告参考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实验流程与步骤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报关报检实验结果分析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报关报检实验中的关键知识点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实验中的挑战与经验分享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对未来报关报检实验的展望与建议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了解报关报检所需单证及填报要求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通过实验，了解并掌握报关报检所需的各种单证及其填报要求，为今后的实际工作打下基础。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培养分析问题和解决问题的能力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在实验过程中，学会分析报关报检中遇到的问题，并寻求合理的解决方案，提高分析问题和解决问题的能力。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掌握报关报检的基本流程和操作规范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通过实验操作，加深对报关报检流程的理解，熟悉相关操作规范，提高实际操作能力。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随着全球化进程的加速，国际贸易规模不断扩大，报关报检作为贸易过程中的重要环节，其重要性日益凸显。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报关报检法规的不断完善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为保障贸易的顺利进行，各国政府不断完善报关报检相关法规，提高通关效率，降低贸易成本。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报关报检业务的复杂性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报关报检涉及多个环节和多个部门，业务操作复杂，需要从业人员具备较高的专业素养和操作技能。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在实验过程中，需要同学们相互配合、共同协作完成实验任务，有助于培养团队协作精神。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增强分析问题和解决问题的能力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在实验过程中遇到问题时，需要同学们积极分析问题并寻求解决方案，有助于增强分析问题和解决问题的能力。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提高报关报检实务操作能力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通过实验操作，加深对报关报检实务的理解，提高实际操作能力，为今后的实际工作打下基础。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实验流程与步骤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熟悉有关进出口货物的法律法规，如《海关法》、《进出口商品检验法》等。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准备实验材料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获取实验所需的各类单证、合同、发票等文件资料，以及待检验的货物样品。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确定实验环境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选择符合实验要求的场地和设备，如报关报检模拟软件、电子口岸平台等。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实验操作过程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填写进出口货物报关单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根据实验要求，正确填写进出口货物报关单的各项内容，如经营单位、运输方式、贸易方式、征免性质等。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提交报关单及随附单证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将填好的报关单及合同、发票等随附单证提交给海关，申请进出口货物的通关手续。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办理进出口商品检验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按照商品检验法规的规定，向商检机构申请办理进出口商品的检验手续，并提供必要的资料和样品。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缴纳税费及办理放行手续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根据海关核定的税费金额，及时缴纳进出口关税、增值税等税费，并办理货物的放行手续。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根据实验数据记录，分析实验结果，如通关效率、税费成本、商品质量等方面的情况，并给出相应的结论和建议。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分析实验结果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详细记录实验过程中的各个操作步骤，包括填写报关单、提交单证、办理商品检验等环节的具体操作。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记录实验操作步骤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准确记录实验过程中的各类数据，如报关单编号、商品编码、数量、重量、体积、货值等。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记录实验数据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报关报检实验结果分析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报关单数量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本次实验共处理报关单100份。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报检单数量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本次实验共处理报检单80份。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涉及机械、电子、纺织、化工等多个行业。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包括一般贸易、加工贸易、易货贸易等。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实验数据汇总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结果对比分析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经过比对，90%的报关单与报检单信息一致，10%存在差异。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货物种类与贸易方式关系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机械、电子类产品以一般贸易为主，纺织、化工类产品则加工贸易占比较高。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报关报检效率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实验数据显示，通过优化流程和提高信息化水平，报关报检效率可提高20%。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报关单与报检单匹配度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https://d.book118.com/535004023302011120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2024-09-23T10:52:50.772</cp:lastPrinted>
  <dcterms:created xsi:type="dcterms:W3CDTF">2024-09-23T02:52:50Z</dcterms:created>
  <dcterms:modified xsi:type="dcterms:W3CDTF">2024-09-23T02:52:52Z</dcterms:modified>
</cp:coreProperties>
</file>