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9A2D6-E1B3-4B34-9F0A-2C22D19BD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11F15-126D-45FA-B037-51139F084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EEEEF-EB19-4B53-8D72-93AA4B25E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5BA46-E3ED-4C65-96E1-14771003A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4888EB-DF9D-4AF0-AE08-47064810C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7C6D96-D3EE-42C6-9590-F6C208C11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B25DC7-8A21-4094-B698-D79BE7935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636C31-9F45-457D-A0E7-C075D61C9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364AA3-7151-4225-9F3E-3A013F90C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15A01-7362-42B7-A074-A3A2092F4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3BB99-A5C1-4A47-BF26-E254F4BFB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0043440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项目工作量估算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项目工作量估算方法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项目工作量估算流程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项目工作量估算的影响因素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项目工作量估算的挑战和解决方案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项目工作量估算的实践建议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通过准确估算项目工作量，可以更好地制定项目计划和预算，从而提高项目成功率。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提高项目成功率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降低项目风险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根据项目工作量的估算结果，可以合理分配人力、物力和财力等资源，确保项目的顺利进行。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通过对项目工作量的估算，可以及时发现潜在的风险和问题，并采取相应的措施进行预防和应对。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项目工作量估算是项目管理的基础工作之一，对于项目的成功实施具有至关重要的作用。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由于项目的复杂性和不确定性，项目工作量估算往往面临诸多挑战，如需求不明确、技术难度高、资源有限等。为了克服这些挑战，需要采用科学的方法和工具进行估算，并结合实际情况进行调整和优化。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69" r="15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估算的重要性和挑战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项目工作量估算方法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39" r="329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利用专家在特定领域的经验和知识，对项目工作量进行主观估计。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专家经验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通过匿名方式征求专家意见，经过反复征询、归纳、修改，最后汇总成专家基本一致的看法，作为预测的结果。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专家判断法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参考过去类似项目的数据和经验，来推测当前项目的工作量。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对比当前项目与历史项目的相似性，包括项目规模、复杂度、技术栈等方面，以调整估算结果。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类比估算法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相似性评估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算法模型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基于统计学和机器学习等算法，构建项目工作量估算模型。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根据项目实际情况，调整模型参数以提高估算准确性。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参数估算法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三点估算法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在最顺利的情况下，完成项目所需的时间。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在最不利的情况下，完成项目所需的时间。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在正常情况下，完成项目最有可能需要的时间。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根据项目风险情况，可采用不同权重计算三个时间的平均值，得出最终估算结果。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最乐观时间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最悲观时间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最可能时间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平均值计算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项目工作量估算流程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明确项目的最终目标，包括项目的功能、性能、质量等方面的要求。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对项目需求进行深入分析，了解项目的详细需求、约束条件和假设。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分析项目需求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根据项目目标和需求，确定项目的范围，包括需要完成的工作和不需要包括的内容。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识别项目范围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明确项目范围和需求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利用专家经验进行估算，适用于项目初期或缺乏历史数据的情况。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专家判断法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参考类似项目的历史数据进行估算，适用于有可参考的类似项目的情况。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类比估算法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利用数学模型和统计数据进行估算，适用于有大量历史数据和成熟估算模型的情况。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参数估算法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选择合适的估算方法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进行工作量估算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制定估算计划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确定估算的时间表、资源需求和沟通计划。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进行任务分解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将项目分解为可管理的任务，以便对每个任务进行单独估算。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估算每个任务的工作量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对每个任务进行详细分析，并根据所选的估算方法进行工作量估算。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调整估算结果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根据审核结果和实际情况，对估算结果进行调整和优化。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记录和报告估算结果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将最终的估算结果记录下来，并向项目干系人报告。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审核估算结果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对估算结果进行审查，确保估算的准确性和合理性。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审核和调整估算结果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https://d.book118.com/535004344024011101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2024-09-09T09:24:36.210</cp:lastPrinted>
  <dcterms:created xsi:type="dcterms:W3CDTF">2024-09-09T01:24:36Z</dcterms:created>
  <dcterms:modified xsi:type="dcterms:W3CDTF">2024-09-09T01:24:38Z</dcterms:modified>
</cp:coreProperties>
</file>