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066E5-712E-436C-B69B-3A7097EF4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DD3FA-E452-4A28-AEA1-D83F638F9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58B86-DE1C-4534-8BA5-10D68D49B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DB0EC-7B1A-43EB-8EE5-CFACFB187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051A6C-3DB8-4D4F-BADA-E4E56076D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BAEFFB-8242-4ED0-AE64-F08CD8705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5F31AE-27EE-4E99-ABB2-DBF4B3F98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76034-DF7C-422A-9DE8-4DE009B10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EA588-F712-4C03-A0BF-2A631032D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D0A22-60E1-4A86-8298-0AF2F6F40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E2176-DFC5-43B3-A90F-A70C10A55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100030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大学生垃圾分类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大学生垃圾分类现状分析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实践案例分享与启示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随着人口增长和消费水平提高，垃圾产生量迅速增加，给环境带来巨大压力。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垃圾数量激增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125" b="14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公众意识不足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部分地区垃圾处理方式落后，导致资源浪费和环境污染。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许多人对垃圾分类的重要性认识不足，缺乏参与垃圾分类的积极性和行动力。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通过垃圾分类，可将可回收资源进行有效回收和再利用，减少资源浪费。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282" b="1428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垃圾分类有助于减少垃圾填埋和焚烧的数量，降低对环境的污染和破坏。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垃圾分类是一种环保行为，通过参与垃圾分类，可以培养人们的环保意识和责任感。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培养环保意识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许多发达国家已经实施了严格的垃圾分类制度，建立了完善的分类收集、运输和处理体系，实现了垃圾的资源化和减量化。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458" r="12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近年来，我国开始大力推广垃圾分类，部分城市已经实施了强制分类措施，但整体上仍存在分类不彻底、资源化利用不足等问题。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对比与启示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国内外垃圾分类现状，我们可以借鉴国外成功经验，完善我国垃圾分类制度和技术体系，提高垃圾分类效果和资源化利用水平。同时，需要加强宣传教育和政策引导，提高公众对垃圾分类的认识和参与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大学生垃圾分类现状分析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大多数大学生对垃圾分类有一定的了解，但具体分类标准和细节掌握不够准确。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多数大学生认识到垃圾分类对环境保护的重要性，愿意积极参与垃圾分类行动。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大学生垃圾分类认知程度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环保意识与责任感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垃圾分类知识掌握情况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67" r="18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大学生普遍有较高的参与垃圾分类的意愿，但实际行动力有待提高。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参与意愿与实际行动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在参与垃圾分类的大学生中，分类投放准确率有待提高，部分学生对某些垃圾的分类存在困惑。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分类投放准确率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大学生参与垃圾分类行为特征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垃圾分类设施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校园内普遍设立了垃圾分类投放点，但设施标识不够明显，部分设施维护不到位。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管理制度及宣传教育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学校制定了相关管理制度，但执行力度有待加强。同时，针对学生的宣传教育不足，导致学生对垃圾分类的认知和行为存在差距。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校园内垃圾分类设施及管理制度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影响因素及挑战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962" b="39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44" r="8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影响大学生参与垃圾分类因素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个人认知与态度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大学生对垃圾分类的认知程度和态度积极与否，直接影响其参与意愿。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校园环境与设施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校园内垃圾分类设施的设置、宣传教育的力度以及校园环境整洁程度等因素，都会影响大学生的参与行为。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社会氛围与政策引导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社会对垃圾分类的重视程度、政策法规的引导力度等，也会对大学生的参与行为产生一定影响。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部分高校在垃圾分类宣传教育方面投入不足，导致学生缺乏相关知识和意识。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一些高校垃圾分类设施不完善，如分类垃圾桶不足、标识不清晰等，给学生参与带来不便。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设施不完善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部分高校对垃圾分类的监管力度不够，存在混投、乱扔等现象，影响了分类效果。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校园内实施垃圾分类面临挑战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https://d.book118.com/535010003024011101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2024-09-09T09:24:37.750</cp:lastPrinted>
  <dcterms:created xsi:type="dcterms:W3CDTF">2024-09-09T01:24:37Z</dcterms:created>
  <dcterms:modified xsi:type="dcterms:W3CDTF">2024-09-09T01:24:40Z</dcterms:modified>
</cp:coreProperties>
</file>