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6B82C8-61F7-4008-8A61-327DF4242B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87F042-DCE5-48DA-BF5C-6B034BCA91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D96712D-C0D1-451C-A371-0280B28A9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129D2A-12FE-4A39-9462-724251D633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D626DA-AD00-4313-B511-1AD3385890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ACE603-2EAB-49C7-BE6A-792C4EF477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C14F66-D046-4C0F-ABE2-A17D7A94C3D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A47C1B-D416-4BA7-B3BF-A216F82FF0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192C3C-7F66-4469-87AD-1CDF97082E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24ACE9-5E42-4D6B-8F20-B73C7B66F6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62A02F-E7FB-4F2F-A21B-99E9426885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010022024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EPC总承包项目组织结构与合同管理的关系</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EPC总承包项目组织结构概述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合同管理在EPC总承包项目中的重要性</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组织结构与合同管理的关系分析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EPC总承包项目组织结构与合同管理的优化建议</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本文将深入分析EPC总承包项目的组织结构，以及其与合同管理的内在联系，旨在为提高EPC总承包项目的执行效率和管理水平提供理论支持。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探讨EPC总承包项目组织结构与合同管理的关系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EPC总承包项目涉及设计、采购、施工等多个环节，项目管理复杂度高。通过优化组织结构和强化合同管理，可以降低项目风险，提高项目成功率。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应对EPC总承包项目管理的复杂性</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EPC总承包项目组织结构的类型和特点：介绍EPC总承包项目中常见的组织结构类型，如线性组织、矩阵组织等，并分析各种组织结构的优缺点及适用条件。</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组织结构与合同管理的关系：深入分析EPC总承包项目组织结构与合同管理的内在联系，探讨如何通过优化组织结构和加强合同管理来提高项目的执行效率和管理水平。</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案例分析与实践经验：结合具体案例，分享在EPC总承包项目中优化组织结构和加强合同管理的实践经验，为相关从业人员提供借鉴和参考。</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合同管理在EPC总承包项目中的作用：阐述合同管理在EPC总承包项目中的重要性，包括合同策划、合同谈判、合同履行和合同变更等方面的管理。</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EPC总承包项目组织结构概述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组织结构定义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组织结构是指企业内部各部门、各职位之间的正式关系，包括层次结构、职权结构、部门结构等，是实现企业目标的重要手段。</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组织结构特点</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PC总承包项目的组织结构通常具有复杂性、动态性和灵活性等特点。复杂性体现在项目涉及多个专业领域和部门，需要协调各方资源；动态性体现在项目周期的不同阶段需要不同的组织结构来适应；灵活性体现在项目组织可以根据实际情况进行调整和优化。</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组织结构的定义与特点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直线制组织结构</a:t>
            </a:r>
          </a:p>
        </p:txBody>
      </p:sp>
      <p:sp>
        <p:nvSpPr>
          <p:cNvPr id="5" name="TextBox 5"/>
          <p:cNvSpPr txBox="1"/>
          <p:nvPr/>
        </p:nvSpPr>
        <p:spPr>
          <a:xfrm>
            <a:off x="912791"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直线制组织结构是最简单的组织形式，各级行政单位从上到下实行垂直领导，下属部门只接受一个上级的指令。在EPC总承包项目中，这种结构适用于规模较小、技术简单的项目。</a:t>
            </a:r>
          </a:p>
        </p:txBody>
      </p:sp>
      <p:sp>
        <p:nvSpPr>
          <p:cNvPr id="6" name="AutoShape 6"/>
          <p:cNvSpPr/>
          <p:nvPr/>
        </p:nvSpPr>
        <p:spPr>
          <a:xfrm>
            <a:off x="4429171"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429171"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624504"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职能制组织结构</a:t>
            </a:r>
          </a:p>
        </p:txBody>
      </p:sp>
      <p:sp>
        <p:nvSpPr>
          <p:cNvPr id="9" name="TextBox 9"/>
          <p:cNvSpPr txBox="1"/>
          <p:nvPr/>
        </p:nvSpPr>
        <p:spPr>
          <a:xfrm>
            <a:off x="4624504"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职能制组织结构是按职能来组织部门分工，即从企业高层到基层，均把承担相同职能的管理业务及其人员组合在一起，设置相应的管理部门和管理职务。在EPC总承包项目中，这种结构适用于需要专业分工明确、各部门之间协作较少的项目。</a:t>
            </a:r>
          </a:p>
        </p:txBody>
      </p:sp>
      <p:sp>
        <p:nvSpPr>
          <p:cNvPr id="10" name="AutoShape 10"/>
          <p:cNvSpPr/>
          <p:nvPr/>
        </p:nvSpPr>
        <p:spPr>
          <a:xfrm>
            <a:off x="8118788" y="1338101"/>
            <a:ext cx="3333658" cy="4817902"/>
          </a:xfrm>
          <a:prstGeom prst="rec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118788" y="1338101"/>
            <a:ext cx="3333658" cy="126801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314120" y="1440614"/>
            <a:ext cx="2995145" cy="104851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矩阵制组织结构</a:t>
            </a:r>
          </a:p>
        </p:txBody>
      </p:sp>
      <p:sp>
        <p:nvSpPr>
          <p:cNvPr id="13" name="TextBox 13"/>
          <p:cNvSpPr txBox="1"/>
          <p:nvPr/>
        </p:nvSpPr>
        <p:spPr>
          <a:xfrm>
            <a:off x="8314120" y="2963397"/>
            <a:ext cx="2995145"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矩阵制组织结构是把按职能划分的部门与按项目划分的小组结合起来组成矩阵，使同一小组内员工既与原职能部门保持组织与业务上的联系，又参加项目小组的工作。在EPC总承包项目中，这种结构适用于规模较大、技术复杂、需要多个部门协作的项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EPC总承包项目的常见组织结构类型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提高项目效率</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合理的组织结构可以减少项目中的浪费和重复工作，提高项目效率。</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促进团队协作</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良好的组织结构可以促进团队成员之间的沟通和协作，增强团队凝聚力。</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降低项目风险</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适当的组织结构可以帮助项目团队更好地应对风险和挑战，确保项目的顺利进行。</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有利于资源优化</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通过调整和优化组织结构，可以更好地利用和分配资源，提高资源的利用效率。</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组织结构对项目成功的影响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合同管理在EPC总承包项目中的重要性</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明确各方权责</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通过合同管理，明确业主、总承包商、分包商等各方在项目中的权利和责任，为项目的顺利实施提供法律保障。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控制项目风险</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通过合同条款的设定和履行，降低项目执行过程中的不确定性，控制项目风险。</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促进项目顺利实施</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通过有效的合同管理，确保项目按照合同约定的时间、质量、成本等要求顺利实施。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合同管理的目标与任务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固定总价合同</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适用于项目范围清晰、风险较小的项目，有助于业主控制投资总额。</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成本加酬金合同</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适用于项目范围不明确、风险较大的项目，有助于激励总承包商积极控制成本。</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单价合同</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适用于工程量难以准确估计的项目，有助于业主根据实际完成工程量支付费用。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合同类型及选择依据</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https://d.book118.com/535010022024011101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2024-09-09T09:24:37.713</cp:lastPrinted>
  <dcterms:created xsi:type="dcterms:W3CDTF">2024-09-09T01:24:37Z</dcterms:created>
  <dcterms:modified xsi:type="dcterms:W3CDTF">2024-09-09T01:24:39Z</dcterms:modified>
</cp:coreProperties>
</file>