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46415-2B87-4458-8755-523B25643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73A41-8279-49C7-95D8-0616F6308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BC314-BC6C-4031-8344-4D3663079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80638-408C-4E86-9295-933C527BD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07E6EE-3DEB-42CA-BAC2-7AA3DE870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08D028-9434-410A-BB84-863E5C0CB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B3A181-2B88-4A5F-80A7-E969078E2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13192-A9E7-4F29-9731-2CD8255F8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3851A-DE6A-4EC4-A38F-9DBEF29E7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1F12C-0185-4214-8E6F-816D3963D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5365F-C576-48EC-A627-C00DB5616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121010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校园创业美甲店计划书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预期收益与回报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随着时尚文化的普及，美甲已经成为年轻女性日常装扮的重要组成部分。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校园内缺乏专业、高品质的美甲服务，存在市场空白。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大学生消费群体对美甲服务的需求日益增长。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提供专业、高品质的美甲服务，满足校园内女性消费者的需求。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打造独特的品牌形象，成为校园内美甲市场的领导者。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通过提供优质的服务和产品，实现盈利并扩大市场份额。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提供各种款式的美甲服务，包括基础护理、彩绘、贴纸、水晶甲等，同时可提供美甲咨询服务，为顾客量身定制美甲方案。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时尚、专业、品质保证，打造校园内美甲第一品牌。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大学生女性消费者，特别是对美甲有较高需求的时尚达人、社团活动负责人等。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8" b="2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大学生是美甲消费的主要群体，他们追求时尚、个性和品味，愿意尝试新鲜事物，对美甲服务的需求较大。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教职工及周边居民也有一定的美甲需求，但相对较少。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教职工及周边居民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大学生群体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大学校园内的大学生数量较多，因此市场规模较大。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大学生群体的消费能力相对较低，但也有一定的消费能力，尤其是对于美甲这种时尚消费。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25" r="24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大学生群体追求个性化和独特的美甲设计，因此需要提供多样化的美甲款式和服务。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品质和服务需求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大学生群体对美甲品质和服务质量的要求较高，因此需要提供优质的产品和服务。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校园内可能已经存在一些美甲店，因此需要了解竞争对手的情况，包括产品、价格、服务等方面。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校内美甲店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校外美甲店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网络美甲服务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校园周边也可能存在一些美甲店，这些店铺可能会对校园内的美甲店构成竞争。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随着互联网的发展，一些在线美甲平台也提供了上门服务，这些平台可能会对实体美甲店构成竞争。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提供各种颜色、样式的美甲产品，包括基础护理产品、装饰品和特殊效果产品，以满足不同客户的需求。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美甲产品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为方便客户使用，提供多款美甲套装，内含基础护理用品、装饰品和特殊效果产品，让客户在家也能享受专业美甲服务。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美甲套装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美甲培训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针对有需求的客户，提供美甲技能培训，教授美甲技巧和操作方法，让客户在家也能享受专业美甲服务。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美甲服务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提供专业的美甲服务，包括基础护理、颜色选择、样式设计等，确保客户获得满意的美甲效果。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美甲咨询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提供专业的美甲咨询服务，解答客户关于美甲的疑问，提供美甲技巧和建议。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提供个性化定制服务，根据客户的喜好和需求，设计出符合客户个性的美甲样式，满足客户的独特需求。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采用环保材料和无毒无害的护理产品，确保客户在享受美甲服务的同时，也能保护环境、关爱健康。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通过线上预约、线下体验的方式，让客户在享受美甲服务的同时，也能与其他美甲爱好者交流互动，增加服务的互动性和趣味性。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特色与创新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明确美甲店的定位，是高端奢华还是时尚潮流，或者是亲民实惠，以便顾客能够快速找到适合自己需求的品牌。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设计独特的品牌标识、店面装修风格以及员工形象，以提升品牌认知度和吸引力。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通过口碑传播、社交媒体推广等方式，扩大品牌影响力，提高知名度。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在校园内进行宣传单派发、海报张贴等传统宣传方式，提高美甲店的知名度。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与校园内的社团、学生会等组织合作，举办美甲体验活动、美甲大赛等，吸引更多潜在客户。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利用社交媒体平台（如微信、微博、抖音等）进行内容营销，发布美甲作品、优惠活动等信息，吸引目标客户。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根据不同款式、服务项目制定合理的价格，以满足不同消费群体的需求。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72" r="117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定期推出优惠活动，如满减、折扣、会员卡等，吸引顾客消费并提高回头率。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提供多种套餐选择，满足不同客户的需求，提高客单价和销售额。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套餐服务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https://d.book118.com/535012101013011124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2024-09-28T04:29:36.988</cp:lastPrinted>
  <dcterms:created xsi:type="dcterms:W3CDTF">2024-09-27T20:29:37Z</dcterms:created>
  <dcterms:modified xsi:type="dcterms:W3CDTF">2024-09-27T20:29:38Z</dcterms:modified>
</cp:coreProperties>
</file>