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FBBA23-86BA-43DE-ABDF-635BD66BD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8470D4-9D94-4E3E-9AB3-8035436E1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1CEE6D-5C59-48E6-874F-3D1C8F772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49763E-12F7-4D5D-9314-87D1FFE20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1BB52D-6B7F-47E8-BEEF-BEBF4D847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12F503-E30D-4174-9A0A-A1532BDE3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359B58-C810-4FA4-AE57-0CE7CB1FE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C9762D-FF70-4CAB-81CF-879AF193E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D2D36F-4FAF-4F01-AC35-87EBB8F1D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F2DD20-589A-438D-B730-8CFF25628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25C6E-C275-4FB1-BBE5-35984B4CD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01233114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组织架构与部门职责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各部门职责详解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组织架构与业务关系分析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282" r="1428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明确组织架构和部门职责，提高组织效率和协同工作能力。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适应公司战略发展需要，优化资源配置，提升整体竞争力。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建立健全的部门职责体系，实现权责分明、流程清晰。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本报告涵盖公司各部门的组织架构、职责划分以及关键业务流程。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报告重点阐述各部门的核心职责、人员配置和业务协作关系。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报告不涉及具体的岗位说明书和操作手册，如有需要请参照相关部门规定。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组织架构概述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总部与分支机构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组织通常包括总部和各级分支机构，总部负责战略规划、决策和资源分配，分支机构则负责具体业务执行。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职能部门与业务部门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组织内部分为不同职能部门，如人力资源、财务、市场等，以及业务部门，如销售、生产等，各部门协同工作实现组织目标。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矩阵式结构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在大型组织中，可能采用矩阵式结构，即员工同时属于职能部门和业务部门，这种结构有利于加强部门间的协作与沟通。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高层管理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负责制定组织战略、监督执行并评估绩效，通常由董事会和高层管理团队组成。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中层管理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负责将高层战略转化为具体计划，并管理各个业务部门或职能部门的运营，起到承上启下的作用。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基层员工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具体执行各项任务和工作，与中层管理和高层管理保持沟通和协作。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层级关系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负责产品制造、质量管理和成本控制等，确保组织的产品质量和生产效率。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负责销售产品或服务、拓展市场和客户关系维护等，实现组织的营收目标。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负责市场调研、品牌推广和客户关系管理等，提高组织的市场竞争力和知名度。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负责员工招聘、培训、绩效管理和福利等，确保组织拥有合适的人才队伍。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负责管理组织资金、制定预算和财务报告，确保组织的财务稳健。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关键部门与岗位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各部门职责详解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3" name="AutoShape 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制定和完善公司行政管理制度和流程，确保公司日常行政工作的顺利进行。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5" name="AutoShape 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负责公司会议的组织、安排和实施，包括会议通知、场地布置、设备准备等。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行政部门职责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负责公司内外文件的收发、登记、传递、归档等工作，确保公司信息传递的准确性和及时性。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负责公司固定资产、办公用品的采购、管理和分发，确保员工工作所需物资的充足和及时更新。</a:t>
            </a:r>
            <a:endParaRPr lang="en-US" sz="11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rcRect l="13333" r="1333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2" name="Group 32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3" name="AutoShape 33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6" name="AutoShape 36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9" name="AutoShape 39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2" name="AutoShape 42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人力资源部门职责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制定和完善公司人力资源管理制度和流程，确保公司人力资源工作的规范化和专业化。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负责公司招聘、培训、绩效、薪酬等人力资源各个模块的工作，确保公司人力资源的合理配置和优化。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负责员工关系管理，包括员工沟通、调解员工纠纷、处理员工投诉等，确保员工关系的和谐稳定。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负责公司企业文化建设，包括组织员工活动、宣传企业文化、提高员工凝聚力等。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798767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0556" y="2936787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负责公司日常财务核算和财务管理工作，包括凭证录入、报表编制、财务分析等。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590556" y="4059741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负责公司资金管理和调度，包括资金计划、资金筹措、资金使用监控等，确保公司资金的安全和有效使用。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590556" y="5182247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负责公司税务申报和缴纳工作，确保公司税务工作的合规性和准确性。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590556" y="1803301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制定和完善公司财务管理制度和流程，确保公司财务工作的规范化和专业化。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2642414" y="2923559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2642414" y="4055207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642414" y="5177711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财务部门职责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https://d.book118.com/535012331141011101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2024-09-09T21:35:23.944</cp:lastPrinted>
  <dcterms:created xsi:type="dcterms:W3CDTF">2024-09-09T13:35:23Z</dcterms:created>
  <dcterms:modified xsi:type="dcterms:W3CDTF">2024-09-09T13:35:26Z</dcterms:modified>
</cp:coreProperties>
</file>