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9D93A7-A5AA-4BD7-8F8F-09486CF5A2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624929-C65D-4F93-8F4F-09E77721B9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A22C3E-2355-4F0C-A4D2-8E985D9DB0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C0E6A4-DDDD-4747-8570-288A2FC155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A170DC-C831-40A4-B9BB-68AE740E1E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DB20DB-18F6-4B09-AF73-FE0E49AA4C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E304FE-54E5-4F33-AD90-3C217BF1EC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3EBA1D-2AE5-4820-87F2-8A20A30128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1D36EB-F8BE-4091-807D-1009727C29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AF423D-0317-406C-B65D-F85BDB6D36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7110C0-F1DF-4122-8895-3649D94158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pn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501321413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核医学工作中辐射防护知识课件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辐射防护基本概念与原则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核医学工作中辐射来源与特点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个人防护措施与装备选择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工作场所安全管理与监督检查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事故应急处理与报告流程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辐射防护基本概念与原则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989" b="1198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辐射分类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根据来源和性质，电离辐射可分为电磁辐射和粒子辐射。电磁辐射包括X射线和γ射线，粒子辐射包括α粒子、β粒子、中子等。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辐射定义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辐射是指能量以波或粒子的形式在空间中传播的现象。核医学中主要涉及电离辐射，即能引起物质电离的辐射。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辐射定义及分类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165" r="6165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1352702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204679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056534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908511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电离辐射能对人体造成直接和间接的损害，如细胞死亡、基因突变、癌症等。其危害程度与辐射类型、剂量、照射方式等有关。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长期或过量接触电离辐射可引起急性放射病、慢性放射病、遗传效应等，对人体健康产生严重影响。</a:t>
            </a:r>
            <a:endParaRPr lang="en-US" sz="1100"/>
          </a:p>
        </p:txBody>
      </p:sp>
      <p:sp>
        <p:nvSpPr>
          <p:cNvPr id="10" name="Freeform 10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辐射危害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辐射影响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辐射危害与影响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辐射防护的目的是保护工作人员和公众免受不必要的电离辐射危害。其基本原则包括时间防护、距离防护和屏蔽防护。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在核医学工作中，应采取一系列防护措施，如佩戴个人剂量计、使用防护用品、合理规划工作流程、定期监测工作场所辐射水平等。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辐射防护原则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辐射防护措施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辐射防护原则及措施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《中华人民共和国放射性污染防治法》、《放射性同位素与射线装置安全和防护条例》等是国内关于辐射防护的主要法律法规。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国际原子能机构（IAEA）发布的《国际电离辐射防护和辐射源安全基本安全标准》等国际公约和标准，对各国辐射防护工作具有指导意义。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国内外相关法律法规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国际法律法规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国内法律法规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核医学工作中辐射来源与特点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3167" b="13167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核医学设备中使用的放射性核素会不断衰变，释放出α、β、γ等射线，这些射线具有能量和穿透能力，对人体组织和器官造成损伤。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放射性核素衰变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部分核医学设备如CT、PET等，在运行时会产生X射线和γ射线，这些射线同样具有穿透力和电离作用，对人体造成危害。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X射线和γ射线产生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核医学设备产生辐射原理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329" b="233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1862" b="31862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严格控制药物剂量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根据患者病情和实际需要，精确计算放射性药物的剂量，避免过量使用导致不必要的辐射暴露。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正确选择药物种类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针对不同的检查和治疗目的，选择适当的放射性药物，确保药物的安全性和有效性。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注意药物储存和运输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放射性药物应储存在专门的铅罐内，避免泄露和污染环境。在运输过程中，要严格遵守相关规定，确保药物安全到达目的地。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放射性药物使用注意事项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患者体内残留辐射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治疗后，患者体内可能残留一定量的放射性物质，这些物质会持续衰变并释放出射线。医护人员需对患者进行密切监测，确保其在安全范围内。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对周围人员的辐射影响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患者体内的放射性物质可能对周围人员造成辐射影响。因此，在患者接受治疗后的一段时间内，应避免与孕妇、儿童等敏感人群密切接触。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812" r="2481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患者接受治疗后产生辐射问题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操作过程中的辐射暴露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工作人员在操作核医学设备和使用放射性药物时，可能受到辐射暴露的风险。因此，必须严格遵守操作规程，佩戴个人防护用品，并定期接受辐射剂量监测。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长期接触导致的健康影响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长期接触放射性物质可能导致工作人员出现疲劳、头晕、免疫力下降等症状，甚至可能诱发癌症等严重疾病。因此，工作人员应定期进行健康检查，及时发现并处理潜在的健康问题。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工作人员接触放射性物质风险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个人防护措施与装备选择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个人剂量计类型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佩戴位置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个人剂量计应佩戴在人体可能受到最大照射的部位，通常是胸部或腰部。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佩戴时间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在进入放射性工作区域前佩戴好个人剂量计，并在离开工作区域后及时取下。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根据核医学工作场所的特点，选择合适的个人剂量计，如电子个人剂量计、胶片剂量计等。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剂量记录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定期记录个人剂量计的读数，及时发现并处理异常情况。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个人剂量计佩戴方法及要求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67" b="4467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铅围裙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选用合适铅当量的铅围裙，以保护身体免受散射射线的伤害。注意铅围裙的完好性和清洁度，及时更换破损或污染的铅围裙。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铅眼镜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选用具有合适铅当量的铅眼镜，以保护眼睛免受射线伤害。注意铅眼镜的佩戴舒适度和视野清晰度。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其他个人防护用品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根据工作需要，还可选用如铅手套、铅帽等个人防护用品。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铅围裙、铅眼镜等个人防护用品选用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实验室通风橱和排风系统配置要求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通风橱配置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实验室应配置合适的通风橱，以确保放射性物质的操作在负压环境下进行，减少放射性物质对实验室环境的污染。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排风系统要求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排风系统应具有足够的排风量，确保实验室内的空气流通。排风口应设置在合适的位置，避免放射性物质在实验室内滞留。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过滤与净化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排风系统应配备高效的过滤器和净化装置，以去除空气中的放射性物质和有害气体，确保排放的空气符合环保要求。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https://d.book118.com/535013214132011104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2024-09-14T03:35:16.704</cp:lastPrinted>
  <dcterms:created xsi:type="dcterms:W3CDTF">2024-09-13T19:35:16Z</dcterms:created>
  <dcterms:modified xsi:type="dcterms:W3CDTF">2024-09-13T19:35:18Z</dcterms:modified>
</cp:coreProperties>
</file>