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B6696C-2E20-4638-809B-76BE8F9FC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090419-2A57-47AB-BF3D-49DF5D69E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0EF36E-C53A-42AF-ADBB-00E8151184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70A4B5-3300-4153-8116-A84761861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BDFE85-2F5B-4DDE-AD60-FCA286CC4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63A61C-6014-4074-AF3B-F9505D70C4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59B995-F83F-4A15-AE02-E9C0E7456B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858DF6-EE07-4A3E-A274-4CF95B8F1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23F777-D308-485F-9C87-6530C82CA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E1A59B-3B54-459E-B816-EBE540841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27E335-F933-4595-A603-9B46A97D5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5013223203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单纯性超滤的适应症和禁忌症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单纯性超滤概述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单纯性超滤的适应症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单纯性超滤的禁忌症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超滤过程中的注意事项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单纯性超滤概述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单纯性超滤是一种利用跨膜压力差，通过半透膜选择性去除血液中水分和中小分子溶质的血液净化技术。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在跨膜压力差的作用下，水分和中小分子溶质从高渗的细胞外液进入低渗的透析液，从而实现血液净化和溶质清除。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定义与原理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单纯性超滤主要用于治疗急性心力衰竭、急性呼吸窘迫综合征、肝性脑病等危重疾病，以清除体内过多的水分和有害物质，改善病情。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单纯性超滤能够快速有效地清除体内多余水分和有害物质，减轻患者症状，为后续治疗创造有利条件，提高危重患者的救治成功率。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单纯性超滤的适应症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" r="3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急性心力衰竭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急性心力衰竭患者可能出现严重的呼吸困难、端坐呼吸、烦躁不安等症状，单纯性超滤可以迅速清除体内多余的水分和毒素，缓解症状。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单纯性超滤可以降低心脏负担，改善心功能，为后续治疗争取时间。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慢性心力衰竭患者由于长期心脏功能不全，可能出现水肿、腹水等症状，单纯性超滤可以帮助患者清除体内多余的水分和毒素，缓解症状。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单纯性超滤可以改善患者的生活质量，延缓病情进展。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慢性心力衰竭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肾病综合征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肾病综合征患者由于大量蛋白尿、低蛋白血症等症状，可能出现水肿、呼吸困难等症状，单纯性超滤可以迅速清除体内多余的水分和毒素，缓解症状。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单纯性超滤可以减轻肾脏负担，为后续治疗争取时间。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高血压肾病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单纯性超滤可以降低血压，改善肾功能。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高血压肾病患者可能出现水肿、蛋白尿等症状，单纯性超滤可以清除体内多余的水分和毒素，缓解症状。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急性肾损伤患者可能出现少尿、无尿、氮质血症等症状，单纯性超滤可以清除体内多余的水分和毒素，缓解症状。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单纯性超滤可以减轻肾脏负担，为后续治疗争取时间。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急性肾损伤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https://d.book118.com/535013223203011112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2024-09-18T23:21:48.655</cp:lastPrinted>
  <dcterms:created xsi:type="dcterms:W3CDTF">2024-09-18T15:21:48Z</dcterms:created>
  <dcterms:modified xsi:type="dcterms:W3CDTF">2024-09-18T15:21:50Z</dcterms:modified>
</cp:coreProperties>
</file>