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B882-1816-4C6C-960A-CC7836CE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9EFD5-6DEB-41D7-8BBB-57824B86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424C2-047F-4983-A39C-92CB6A9B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057E4-605E-496A-BEA9-78FB0E82A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B742B-F575-4D28-9A95-D485030B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7013B-5760-4E63-B6AC-F0F18908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52060B-9D10-4320-B1DB-E04DB333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3FF58-5B6B-46AA-BA3B-733E5DB8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B1BD1-20E3-4DB0-B3A3-3BB9C981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51414-5BD0-46DE-9270-1EC23CD9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518E-C6F2-497E-86EB-279FA2B8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40142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成长的轨迹年终总结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自我反思及不足分析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同事评价与建议收集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领导关怀与指导回顾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展示个人或团队在一年中所取得的成就和进步，增强自信心和凝聚力。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通过年终总结，与上级、同事或下属进行沟通和交流，促进相互了解和信任。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回顾过去一年的成长历程，总结经验教训，为未来的发展提供指导。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个人或团队在过去一年中所承担的工作任务和项目。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完成这些任务和项目所取得的成果、效益和经验教训。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个人或团队在工作中所遇到的挑战、困难及解决方法。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对未来一年工作的展望和计划，包括目标、策略和预期成果。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熟练掌握了Python和Java编程语言，能够独立开发中小型项目；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学习了数据结构和算法，提高了编程能力和问题解决能力；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通过参加在线课程和自学，掌握了Web开发、数据库管理和软件测试等技能；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积极参与技术交流和分享，不断拓宽技术视野和知识面。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技能提升与知识积累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在项目中承担了核心开发任务，按时完成了项目交付，保证了项目质量和进度；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201" b="6201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在团队中发挥了技术带头作用，为同事提供了技术支持和培训；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积极参与需求分析和设计讨论，提出了多个创新性解决方案，优化了系统性能；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通过不断努力和学习，获得了公司年度优秀员工称号。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岗位职责与业绩表现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与团队成员保持良好沟通和协作，共同解决了多个技术难题；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参加了多个团队活动和培训，增强了团队凝聚力和合作意识；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在项目中积极与其他部门沟通，协调资源和工作计划，确保项目顺利进行；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通过不断反思和改进，提高了自己的沟通技巧和团队协作能力。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智能家居控制系统开发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电商平台后台管理系统开发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项目简介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该项目旨在开发一套智能家居控制系统，实现对家庭设备的远程控制和智能化管理，提高家居生活的便捷性和舒适度。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项目简介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该项目是为一家电商平台开发后台管理系统，实现对商品、订单、用户等数据的统一管理和分析，提高电商运营效率。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成功开发出智能家居控制系统，实现了对灯光、空调、窗帘等设备的远程控制，支持语音控制和手机APP操作，用户体验良好。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成功开发出电商后台管理系统，实现了商品上下架、订单处理、数据分析等功能，提高了电商平台的运营效率和用户体验。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参与项目概述及成果展示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在智能家居控制系统开发过程中，遇到了设备兼容性差、通信不稳定等技术难题。通过深入研究和技术攻关，最终成功解决了这些问题，提高了系统的稳定性和可靠性。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在电商平台后台管理系统开发过程中，由于团队成员来自不同领域，存在沟通不畅、协作不默契等问题。通过加强团队沟通和协作训练，提高了团队协作效率，顺利完成了项目任务。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遇到困难及解决方案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收获与感悟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通过参与项目实践，提高了自己的编程技能、问题解决能力和团队协作能力，为今后的职业发展打下了坚实基础。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经验积累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在项目实践中积累了宝贵的经验，对软件开发流程、项目管理等方面有了更深入的认识和理解，为今后的工作提供了有力支持。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通过项目实践，更加明确了自己的职业规划和发展方向，将努力提升自己的专业技能和综合素质，为实现职业目标不断奋斗。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自我反思及不足分析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在处理一些复杂任务时，花费的时间过长，需要进一步提高工作效率。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工作效率不高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13" r="36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在与同事和上级沟通时，有时表达不够清晰，容易造成误解。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在工作中过于依赖常规方法，缺乏创新思维和解决问题的能力。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工作中存在问题剖析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https://d.book118.com/535014014203011121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2024-09-24T15:16:25.289</cp:lastPrinted>
  <dcterms:created xsi:type="dcterms:W3CDTF">2024-09-24T07:16:25Z</dcterms:created>
  <dcterms:modified xsi:type="dcterms:W3CDTF">2024-09-24T07:16:27Z</dcterms:modified>
</cp:coreProperties>
</file>