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797D8-74C4-4B02-927D-F0AF2DC17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FE816-CF48-4FEC-9F70-BF476F4C4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33B91-1826-493F-ACED-7C0852A71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9F4C3-BEFF-41FE-812B-5C49A4FB2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0EF3DD-7934-43BC-9FFF-085AD76ED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23DE5E-8621-46B2-B394-14EE2BE73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868EBF-559D-408D-8C3B-8013769C9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762ED-0BB1-462C-B3F8-2650D261F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CDC0C-C234-4681-A432-E27D11B97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B7CAC8-C3F0-42AF-83EF-48B667B5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1E511-F75B-4454-A444-F49FA29BB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1433334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护理教学查房的PPT课件制作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护理教学查房的意义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提升护理人员专业水平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通过护理教学查房，护理人员可以学习新知识、掌握新技能，提高临床护理能力和专业水平。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护理教学查房有助于发现和纠正护理工作中的问题，降低护理差错和不良事件的发生率，保障患者的安全。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护理教学查房可以促进医护人员之间的交流与合作，增强团队协作精神，提高整体护理质量。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PPT课件可以清晰地展示病例资料、护理措施、效果评价等内容，使参与者更好地了解查房主题和重点。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内容展示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PPT课件可以通过图文、图表等形式辅助讲解，使讲解内容更加生动、形象，提高讲解效果。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辅助讲解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PPT课件可以方便地保存和分享，使参与者在会后仍能回顾和学习相关内容，促进知识传递和学习效果提升。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PPT课件在护理教学查房中的作用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避免冗长和复杂的句子，使用简短、清晰的语句来表达观点。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尽量使用图表、图片和简化的流程图来代替长篇文字描述。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突出关键词和重点，避免无关紧要的信息。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内容简洁明了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使用标题和子标题来划分内容，使层次结构清晰。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在关键点后使用总结或强调来加深印象。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明确主题和重点内容，使用粗体、斜体或下划线等格式突出关键词。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使用与内容相关的图片、图表和插图，以增加视觉效果和吸引力。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选择高质量、高分辨率的图片，确保清晰度和可读性。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图片和文字应相互补充，避免重复或无关的信息。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图文并茂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94" b="50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143" b="131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逻辑清晰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按照逻辑顺序组织内容，使观众能够更好地理解主题。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使用目录、过渡页和总结页来帮助引导观众的思路。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在关键点上使用标注、引用或注释来提供额外信息或解释。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PPT课件的主题应与护理教学查房的内容紧密相关，确保课件内容的专业性和针对性。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根据主题，选择合适的教学内容，包括疾病概述、护理要点、实践操作等，确保内容的完整性和条理性。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确定主题和内容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72" b="67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从专业书籍、学术期刊、网络资源等途径收集相关资料，确保资料的科学性和权威性。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选择与主题相关的图片、图表、视频等素材，使课件更加生动形象，提高学习效果。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收集资料和素材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素材选择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资料来源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采用简洁明了的幻灯片布局，合理安排文字、图片、表格等元素，提高课件的可读性和美观度。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按照逻辑顺序组织幻灯片内容，确保内容的连贯性和层次性，便于学习者理解和记忆。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制作PPT课件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https://d.book118.com/535014333342011040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2024-09-01T08:11:12.621</cp:lastPrinted>
  <dcterms:created xsi:type="dcterms:W3CDTF">2024-09-01T00:11:12Z</dcterms:created>
  <dcterms:modified xsi:type="dcterms:W3CDTF">2024-09-01T00:11:14Z</dcterms:modified>
</cp:coreProperties>
</file>