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E066C-2BC8-40C1-9AE6-9CB47F325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7BDC1-720E-4792-AD8F-0E801AB3D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B1C8D-9C38-4F7F-9E13-598FDB0D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4D56B-347B-4C9F-A98A-F7F25ED2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C5D63-A1A9-468A-AC8D-3FD51CD1D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12DF3-37DF-460F-BB8B-ADA1639CB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2DD2A-0A73-4F33-91F4-870E4C87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AA3C2-C191-46D9-8EF3-05079118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B84E8-921C-4136-AB46-80C898EA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89B1E-CC81-4C10-BA6B-1BAEFF77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24BED-B8F1-4D46-A9E8-C79708C7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2222100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酒店行业探索客户入住心理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客户入住前心理分析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客户入住中心理体验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客户入住后心理反馈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不同类型客户需求差异分析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提升客户心理满意度的策略建议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通过深入了解客户入住心理，酒店可以更加精准地提供个性化服务，从而提升客户满意度和忠诚度。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提升酒店服务质量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推动酒店业发展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在激烈的酒店市场竞争中，掌握客户心理有助于酒店制定差异化战略，吸引更多客户。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对客户入住心理的深入研究有助于酒店业不断创新和改进，推动整个行业的进步。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客户入住前心理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探讨客户在选择酒店、预订过程中的心理活动，以及他们对酒店的期望和需求。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客户入住中心理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分析客户在入住酒店期间的心理变化，包括对环境、服务、设施等方面的感受和评价。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客户入住后心理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研究客户在离开酒店后的心理反馈，包括对酒店的印象、满意度、是否愿意再次入住等方面。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客户入住前心理分析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客户期望酒店提供的住宿环境舒适、整洁，包括床铺、卫生间等设施的清洁度。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客户对酒店员工的服务态度、响应速度和专业程度有较高的要求。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设施完备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客户希望酒店的各项设施如健身房、游泳池、餐厅等齐全且维护良好。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预期与需求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客户会通过各大旅游网站、社交媒体等途径查阅其他住客对酒店的评价和反馈。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在线评价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8" r="1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客户会访问酒店官方网站，了解房型、价格、促销活动等详细信息。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酒店官网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口碑传播在酒店行业中尤为重要，客户可能会向朋友或亲人寻求建议。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朋友推荐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信息搜索行为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客户会在不同酒店之间进行比较，考虑性价比因素。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酒店所处的地理位置，如市中心、景区附近等，会影响客户的决策。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知名品牌酒店往往更容易获得客户的信任和青睐。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酒店推出的优惠活动或会员计划可能会吸引客户做出决策。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选择决策过程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客户入住中心理体验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员工是否热情友好，能够及时响应客户需求。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服务细节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关注客户个性化需求，提供贴心细致的服务。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从入住到离店，各项服务流程是否顺畅高效。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服务质量感知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大堂、餐厅、会议室等公共区域是否宽敞明亮、温馨雅致。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健身娱乐设施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健身房、游泳池、SPA等设施是否齐全、先进。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床铺、卫生间、空调等设施是否干净、舒适、方便使用。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设施舒适度评价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员工互动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员工与客户之间的交流是否自然顺畅，能否提供有效建议和信息。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活动安排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酒店组织的各种活动是否符合客户兴趣，是否有特色。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酒店是否关注客户反馈，积极处理投诉，提高客户满意度。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客户入住后心理反馈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https://d.book118.com/535022221004011100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2024-09-07T15:55:44.267</cp:lastPrinted>
  <dcterms:created xsi:type="dcterms:W3CDTF">2024-09-07T07:55:44Z</dcterms:created>
  <dcterms:modified xsi:type="dcterms:W3CDTF">2024-09-07T07:55:46Z</dcterms:modified>
</cp:coreProperties>
</file>