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4A9E9-15A4-4296-BBAD-8A7165D64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04D3D-6A1F-4DF8-AD24-74746E341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D3CB2-A7D4-4160-87B3-7B38F198B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BB81D-D25A-4238-9FE0-BC6201D22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CC57E9-3A8A-4946-805B-899AF106F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7AB5F4-8BFF-4D4E-84D9-D8E730D0C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5500B2-E4D9-4021-AD32-E63DA1C03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C3516-5E3C-4557-BA1D-FF899E863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DE890-74E0-476C-BFE8-B0ABA3B0E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F98B8-9428-4F48-A0DD-1E62F8D20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8F189-0B61-45AE-A274-BDD612CE2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2232232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对应用型创新人才培养的认识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应用型创新人才特征与素质要求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国内外应用型创新人才培养经验与启示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应用型创新人才培养策略与方法探讨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评价指标体系构建与实践效果评估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656" r="10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随着全球经济的不断发展，对高素质、高技能的应用型创新人才的需求日益迫切。培养这类人才对于推动产业升级、提高国家竞争力具有重要意义。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社会进步需要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应用型创新人才在解决社会问题、推动社会进步方面发挥着关键作用。他们能够将理论知识与实际应用相结合，为社会发展提供新的思路和方法。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教育改革方向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培养应用型创新人才是高等教育改革的重要方向之一。通过改革教学内容和方法，提高学生的实践能力和创新能力，有助于培养更多适应社会发展需要的高素质人才。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目前，许多高校已经开始重视应用型创新人才的培养，并在课程设置、实践教学、产学研合作等方面进行了积极探索。一些高校还建立了创新创业学院、科技园等实践平台，为学生提供更多的实践机会和资源。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当前的应用型创新人才培养仍存在一些挑战。例如，部分高校的教学内容和方法相对陈旧，难以满足社会对高素质人才的需求；实践教学环节相对薄弱，学生缺乏实际操作能力和经验；产学研合作不够紧密，人才培养与市场需求存在脱节现象。为了解决这些问题，需要进一步加强教育改革，完善人才培养体系，提高应用型创新人才的培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应用型创新人才特征与素质要求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应用型创新人才定义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应用型创新人才是指具备创新精神和创新能力，能够将理论知识与实践技能相结合，解决实际问题的专门人才。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他们不仅具备扎实的专业基础，还拥有跨学科的知识背景，能够在实践中不断探索和创新。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创新精神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跨学科知识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具备强烈的创新意识和创新思维，勇于挑战传统观念，追求新的解决方案。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拥有宽广的知识视野，能够跨越不同学科领域进行学习和创新。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能够将理论知识应用于实践，具备解决实际问题的能力。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善于与他人合作，具备团队协作精神，共同推动项目的进展。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819" r="1481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具备正确的世界观、人生观和价值观，遵守社会道德规范，具有高度的社会责任感和职业道德。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思想道德素质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科学文化素质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专业素质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身心素质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具备广博的科学文化知识和良好的人文素养，能够理解和尊重多元文化。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掌握扎实的专业知识和技能，了解学科前沿动态，具备专业领域内的创新能力和实践能力。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具备健康的身体和良好的心理素质，能够承受挫折和压力，保持积极向上的心态。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素质要求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国内外应用型创新人才培养经验与启示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914" r="109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97" b="1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国外经验借鉴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产学研合作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国外高校与企业、科研机构紧密合作，共同制定人才培养方案，提供实践机会，使学生能够将理论知识与实践相结合。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创新创业教育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国外高校普遍重视创新创业教育，通过开设相关课程、举办创业竞赛、设立创业基金等方式，培养学生的创新意识和创业能力。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导师制度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国外高校实行导师制度，为每位学生配备专业导师，提供个性化指导，帮助学生制定学习计划、选择研究方向、解决学术问题。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浙江大学城市学院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该校注重培养学生的实践能力和创新创业精神，通过校企合作、实践教学、科研训练等方式，提高学生的综合素质。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南京工业大学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该校构建了“厚基础、宽口径、强实践、重创新”的应用型人才培养体系，注重学生的知识、能力、素质协调发展。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深圳职业技术学院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该校以市场需求为导向，紧密结合地方产业发展，打造了一批特色专业，培养了大量高素质技术技能人才。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启示与思考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强化实践教学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应用型创新人才需要具备扎实的实践能力和丰富的实践经验，高校应加强与企业和行业的合作，为学生提供更多的实践机会。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推进产学研深度融合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高校应积极探索产学研深度融合的模式和机制，促进人才培养与产业需求的紧密结合，提高人才培养的针对性和实效性。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加强创新创业教育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高校应将创新创业教育贯穿于人才培养全过程，培养学生的创新意识和创业能力，鼓励学生敢于尝试、勇于创新。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完善导师制度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高校应建立健全导师制度，为学生提供个性化、专业化的指导和服务，帮助学生更好地成长和发展。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应用型创新人才培养策略与方法探讨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关注行业发展趋势，及时调整课程设置，引入新兴技术和领域知识，确保教学内容与市场需求同步。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更新教学内容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采用案例教学、项目驱动等教学方法，引导学生主动学习和实践，培养其解决实际问题的能力。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创新教学方式方法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加大实践教学比重，通过实验、实训、实习等环节，提高学生的实践能力和职业素养。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强化实践教学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教育教学改革策略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共建实践基地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与企业合作建立实践基地，为学生提供真实的实践环境和项目经验，缩短学校教育与职场需求的差距。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开展定制培养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根据企业需求，定制培养方案，实现人才培养与企业需求的精准对接。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实施双导师制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学校导师与企业导师共同指导学生，确保学生理论与实践能力的全面提升。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校企合作模式探讨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https://d.book118.com/535022322324011102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2024-09-11T23:13:45.719</cp:lastPrinted>
  <dcterms:created xsi:type="dcterms:W3CDTF">2024-09-11T15:13:45Z</dcterms:created>
  <dcterms:modified xsi:type="dcterms:W3CDTF">2024-09-11T15:13:47Z</dcterms:modified>
</cp:coreProperties>
</file>