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5BB521-3060-4B2A-BF5B-EF18F2B44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6D916B-BF67-4137-BE61-06B96F1A3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0C4267-B4ED-489B-BF9E-96C82C9C5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588FCB-9D83-4FD6-A1A2-D7ACD9C403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8E5071-4048-42A3-8DCC-555BE717FB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276D70-EF7D-4C98-97C0-7785F441EB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197B52-66EF-4723-B731-C264B9F5F2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863E54-8834-4BBB-B279-C90543E961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6B92DB-0772-4CCD-9CCB-C993D31A7D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2CC93B-D127-4320-9D97-1FE57CE99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CB07D-3A72-41D2-8E53-47C64D371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0232243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MRP逻辑及原理</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MRP基本概念及背景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MRP核心逻辑解析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MRP运算过程详解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MRP实施关键成功因素探讨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MRP应用案例分析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MRP基本概念及背景</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MRP（Material Requirements Planning，物料需求计划）是一种推式生产管理方式，根据主生产计划、物料清单和库存信息等，计算出物料需求计划和生产计划。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MRP能够确保企业在需要的时候获得所需的物料，避免库存积压和浪费，实现生产计划的优化和资源的合理配置。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MRP定义及作用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7496" r="2749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ERP（Enterprise Resource Planning，企业资源计划）是一种集成化的管理信息系统，涵盖了企业的各个方面，包括财务、采购、销售、生产等。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MRP是ERP系统中的一个重要模块，主要负责生产计划和物料需求计划的制定。ERP系统通过MRP模块实现生产计划和采购计划的协同，确保生产所需物料的及时供应。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企业资源计划（ERP）与MRP关系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MRP最初起源于20世纪60年代，随着计算机技术的发展而不断完善。经历了MRP、闭环MRP和MRPⅡ等发展阶段，逐渐形成了完整的理论体系和应用软件。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MRP已经成为企业生产管理中不可或缺的一部分。随着供应链管理和精益生产等先进管理理念的引入，MRP的应用范围不断扩大，功能也不断完善。同时，云计算、大数据等新技术的发展也为MRP的应用提供了新的可能性和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MRP发展历程及现状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MRP核心逻辑解析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基于历史数据、市场趋势、促销活动等因素，运用统计模型或机器学习算法对未来需求进行预测。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接收客户订单，进行有效性验证、优先级排序等处理，为后续计划提供依据。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需求分析：预测与订单处理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订单处理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需求预测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库存管理：安全库存与补货策略</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安全库存设定</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根据历史需求波动、供货周期等因素，设定合理的安全库存水平，以应对不确定性。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补货策略制定</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基于安全库存和实际库存水平，结合需求预测，制定补货计划，包括补货时间、数量等。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MPS目标确定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根据企业战略、市场需求、产能等因素，确定主生产计划的目标，如产量、品种、时间等。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MPS编制与优化</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基于需求预测、库存状况、产能限制等条件，编制主生产计划，并运用优化算法进行调整，以实现目标最优。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主生产计划（MPS）制定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548" b="154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562" b="15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321" b="1632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物料需求计划（MRP）生成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物料清单（BOM）展开</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根据产品结构和BOM，将主生产计划转化为对原材料、零部件等的需求计划。</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库存与在途物料考虑</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结合现有库存和在途物料情况，对物料需求计划进行调整，以避免过多或过少的采购。</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采购与生产计划协同</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将物料需求计划与采购计划和生产计划相协同，确保生产所需物料的及时供应和成本优化。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MRP运算过程详解</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基础数据准备：BOM、工艺路线等</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BOM是产品结构的技术性描述文件，它表明了产品组件、部件、零件直到原材料之间的结构关系，以及每个组装件所需要的各下属部件的数量。BOM是MRP运算的基础，其准确性直接影响MRP运算的结果。</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BOM（Bill of Materials）清单</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工艺路线描述了产品在制造过程中的加工顺序和制造过程中的各个阶段。它为MRP提供了生产过程中的时间、数量以及资源需求等信息。</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工艺路线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提前期是指从下达订单到收到货物的这段时间。在MRP运算中，提前期的设置对于计划的准确性和及时性至关重要。它可以帮助计划员预测未来需求并提前进行准备。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批量规则</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批量规则是指在MRP运算中用于确定订单数量的规则。常见的批量规则包括固定批量、经济批量、最小批量等。选择合适的批量规则可以平衡库存成本和运输成本，提高计划的效率。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提前期</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运算参数设置：提前期、批量规则等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https://d.book118.com/535023224301011101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2024-09-10T09:14:36.584</cp:lastPrinted>
  <dcterms:created xsi:type="dcterms:W3CDTF">2024-09-10T01:14:36Z</dcterms:created>
  <dcterms:modified xsi:type="dcterms:W3CDTF">2024-09-10T01:14:38Z</dcterms:modified>
</cp:coreProperties>
</file>