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8D11C5A-05A6-4A5C-8EFC-6F5DCBEC6C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F8CF5B-7A29-4DCC-82B2-49D4974B99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CEBFB29-73EC-468C-A165-0C4DE27B87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16D79E7-55FF-478E-8CEA-B821FA1573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9504823-FBA1-447F-BAE4-3854C249875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9C5F7A1-E022-4E22-B4A0-A2C9391CDA8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7719DCB-65AC-4D76-B0EF-28C1BED744B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8A31C5-C67E-49BC-81A9-5DFF069EF1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97B526-7EB1-4256-A925-99D3B2A801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BE0669-1C25-44F5-B3D7-B6F66E15EC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457E90-F638-4DBD-B323-CD1FFC77DF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50242010420111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9738" y="1106319"/>
            <a:ext cx="9999878" cy="210433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2"/>
                </a:solidFill>
                <a:latin typeface="Arial"/>
                <a:ea typeface="Arial"/>
                <a:cs typeface="Arial"/>
              </a:rPr>
              <a:t>烟草品牌营销案例分析</a:t>
            </a:r>
          </a:p>
        </p:txBody>
      </p:sp>
      <p:sp>
        <p:nvSpPr>
          <p:cNvPr id="3" name="TextBox 3"/>
          <p:cNvSpPr txBox="1"/>
          <p:nvPr/>
        </p:nvSpPr>
        <p:spPr>
          <a:xfrm>
            <a:off x="779738" y="4568330"/>
            <a:ext cx="227015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20000"/>
                    <a:lumOff val="80000"/>
                  </a:schemeClr>
                </a:solidFill>
                <a:latin typeface="Microsoft Yahei"/>
                <a:ea typeface="Microsoft Yahei"/>
                <a:cs typeface="Microsoft Yahei"/>
              </a:rPr>
              <a:t>汇报人：XXX</a:t>
            </a:r>
          </a:p>
        </p:txBody>
      </p:sp>
      <p:sp>
        <p:nvSpPr>
          <p:cNvPr id="4" name="TextBox 4"/>
          <p:cNvSpPr txBox="1"/>
          <p:nvPr/>
        </p:nvSpPr>
        <p:spPr>
          <a:xfrm>
            <a:off x="779738" y="5093925"/>
            <a:ext cx="227015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20000"/>
                    <a:lumOff val="80000"/>
                  </a:schemeClr>
                </a:solidFill>
                <a:latin typeface="Microsoft Yahei"/>
                <a:ea typeface="Microsoft Yahei"/>
                <a:cs typeface="Microsoft Yahei"/>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096000"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20000"/>
                    <a:lumOff val="80000"/>
                  </a:schemeClr>
                </a:solidFill>
                <a:latin typeface="Microsoft Yahei"/>
                <a:ea typeface="Microsoft Yahei"/>
                <a:cs typeface="Microsoft Yahei"/>
              </a:rPr>
              <a:t>烟草品牌营销概述</a:t>
            </a:r>
          </a:p>
          <a:p>
            <a:pPr marL="203200" lvl="0" indent="-203200">
              <a:lnSpc>
                <a:spcPct val="150000"/>
              </a:lnSpc>
              <a:buFont typeface="Arial"/>
              <a:buChar char="•"/>
            </a:pPr>
            <a:r>
              <a:rPr lang="en-US" sz="2400" b="1">
                <a:solidFill>
                  <a:schemeClr val="accent1">
                    <a:lumMod val="20000"/>
                    <a:lumOff val="80000"/>
                  </a:schemeClr>
                </a:solidFill>
                <a:latin typeface="Microsoft Yahei"/>
                <a:ea typeface="Microsoft Yahei"/>
                <a:cs typeface="Microsoft Yahei"/>
              </a:rPr>
              <a:t>烟草品牌营销案例分析</a:t>
            </a:r>
          </a:p>
          <a:p>
            <a:pPr marL="203200" lvl="0" indent="-203200">
              <a:lnSpc>
                <a:spcPct val="150000"/>
              </a:lnSpc>
              <a:buFont typeface="Arial"/>
              <a:buChar char="•"/>
            </a:pPr>
            <a:r>
              <a:rPr lang="en-US" sz="2400" b="1">
                <a:solidFill>
                  <a:schemeClr val="accent1">
                    <a:lumMod val="20000"/>
                    <a:lumOff val="80000"/>
                  </a:schemeClr>
                </a:solidFill>
                <a:latin typeface="Microsoft Yahei"/>
                <a:ea typeface="Microsoft Yahei"/>
                <a:cs typeface="Microsoft Yahei"/>
              </a:rPr>
              <a:t>烟草品牌营销的成功因素</a:t>
            </a:r>
          </a:p>
          <a:p>
            <a:pPr marL="203200" lvl="0" indent="-203200">
              <a:lnSpc>
                <a:spcPct val="150000"/>
              </a:lnSpc>
              <a:buFont typeface="Arial"/>
              <a:buChar char="•"/>
            </a:pPr>
            <a:r>
              <a:rPr lang="en-US" sz="2400" b="1">
                <a:solidFill>
                  <a:schemeClr val="accent1">
                    <a:lumMod val="20000"/>
                    <a:lumOff val="80000"/>
                  </a:schemeClr>
                </a:solidFill>
                <a:latin typeface="Microsoft Yahei"/>
                <a:ea typeface="Microsoft Yahei"/>
                <a:cs typeface="Microsoft Yahei"/>
              </a:rPr>
              <a:t>烟草品牌营销的挑战与对策</a:t>
            </a:r>
          </a:p>
          <a:p>
            <a:pPr marL="203200" lvl="0" indent="-203200">
              <a:lnSpc>
                <a:spcPct val="150000"/>
              </a:lnSpc>
              <a:buFont typeface="Arial"/>
              <a:buChar char="•"/>
            </a:pPr>
            <a:r>
              <a:rPr lang="en-US" sz="2400" b="1">
                <a:solidFill>
                  <a:schemeClr val="accent1">
                    <a:lumMod val="20000"/>
                    <a:lumOff val="80000"/>
                  </a:schemeClr>
                </a:solidFill>
                <a:latin typeface="Microsoft Yahei"/>
                <a:ea typeface="Microsoft Yahei"/>
                <a:cs typeface="Microsoft Yahei"/>
              </a:rPr>
              <a:t>烟草品牌营销的未来趋势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solidFill>
                <a:latin typeface="Arial"/>
                <a:ea typeface="Arial"/>
                <a:cs typeface="Arial"/>
              </a:rPr>
              <a:t>01</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schemeClr>
                </a:solidFill>
                <a:latin typeface="Microsoft Yahei"/>
                <a:ea typeface="Microsoft Yahei"/>
                <a:cs typeface="Microsoft Yahei"/>
              </a:rPr>
              <a:t>烟草品牌营销概述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烟草品牌营销的定义</a:t>
            </a:r>
          </a:p>
        </p:txBody>
      </p:sp>
      <p:sp>
        <p:nvSpPr>
          <p:cNvPr id="24" name="AutoShape 24"/>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63624" y="1510084"/>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烟草品牌营销是指通过一系列的市场营销策略和手段，提高烟草品牌的知名度和美誉度，促进烟草产品的销售和市场份额提升的过程。</a:t>
            </a:r>
            <a:endParaRPr lang="en-US" sz="1100"/>
          </a:p>
        </p:txBody>
      </p:sp>
      <p:sp>
        <p:nvSpPr>
          <p:cNvPr id="26" name="AutoShape 26"/>
          <p:cNvSpPr/>
          <p:nvPr/>
        </p:nvSpPr>
        <p:spPr>
          <a:xfrm>
            <a:off x="590191" y="415758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烟草品牌营销的目标是建立品牌忠诚度，吸引和保持消费者，提高市场占有率。</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通过有效的品牌营销，可以提高烟草品牌的知名度和美誉度，提升品牌价值。</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提升品牌价值</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促进产品销售</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2500" b="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增加市场份额</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6167" b="161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良好的品牌形象和口碑可以吸引更多消费者，促进烟草产品的销售。</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成功的品牌营销可以帮助烟草企业在激烈的市场竞争中获得更多的市场份额。</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烟草品牌营销的重要性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t="14550" b="14550"/>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83" r="18783"/>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烟草品牌营销的策略与手段</a:t>
            </a:r>
          </a:p>
        </p:txBody>
      </p:sp>
      <p:sp>
        <p:nvSpPr>
          <p:cNvPr id="35" name="TextBox 35"/>
          <p:cNvSpPr txBox="1"/>
          <p:nvPr/>
        </p:nvSpPr>
        <p:spPr>
          <a:xfrm>
            <a:off x="756455"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通过各种媒体进行广告宣传，提高品牌知名度和美誉度。</a:t>
            </a:r>
          </a:p>
        </p:txBody>
      </p:sp>
      <p:sp>
        <p:nvSpPr>
          <p:cNvPr id="36" name="TextBox 36"/>
          <p:cNvSpPr txBox="1"/>
          <p:nvPr/>
        </p:nvSpPr>
        <p:spPr>
          <a:xfrm>
            <a:off x="3628568"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举办促销活动，如打折、赠品等，吸引消费者购买。</a:t>
            </a:r>
          </a:p>
        </p:txBody>
      </p:sp>
      <p:sp>
        <p:nvSpPr>
          <p:cNvPr id="37" name="TextBox 37"/>
          <p:cNvSpPr txBox="1"/>
          <p:nvPr/>
        </p:nvSpPr>
        <p:spPr>
          <a:xfrm>
            <a:off x="6466794"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组织公关活动，如赞助、公益活动等，提升品牌形象。</a:t>
            </a:r>
          </a:p>
        </p:txBody>
      </p:sp>
      <p:sp>
        <p:nvSpPr>
          <p:cNvPr id="38" name="TextBox 38"/>
          <p:cNvSpPr txBox="1"/>
          <p:nvPr/>
        </p:nvSpPr>
        <p:spPr>
          <a:xfrm>
            <a:off x="9318371"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建立完善的销售渠道，提高产品覆盖率和市场占有率。</a:t>
            </a:r>
          </a:p>
        </p:txBody>
      </p:sp>
      <p:sp>
        <p:nvSpPr>
          <p:cNvPr id="39" name="TextBox 39"/>
          <p:cNvSpPr txBox="1"/>
          <p:nvPr/>
        </p:nvSpPr>
        <p:spPr>
          <a:xfrm>
            <a:off x="7054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广告宣传</a:t>
            </a:r>
          </a:p>
        </p:txBody>
      </p:sp>
      <p:sp>
        <p:nvSpPr>
          <p:cNvPr id="40" name="TextBox 40"/>
          <p:cNvSpPr txBox="1"/>
          <p:nvPr/>
        </p:nvSpPr>
        <p:spPr>
          <a:xfrm>
            <a:off x="362856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促销活动</a:t>
            </a:r>
          </a:p>
        </p:txBody>
      </p:sp>
      <p:sp>
        <p:nvSpPr>
          <p:cNvPr id="41" name="TextBox 41"/>
          <p:cNvSpPr txBox="1"/>
          <p:nvPr/>
        </p:nvSpPr>
        <p:spPr>
          <a:xfrm>
            <a:off x="643359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公关活动</a:t>
            </a:r>
          </a:p>
        </p:txBody>
      </p:sp>
      <p:sp>
        <p:nvSpPr>
          <p:cNvPr id="42" name="TextBox 42"/>
          <p:cNvSpPr txBox="1"/>
          <p:nvPr/>
        </p:nvSpPr>
        <p:spPr>
          <a:xfrm>
            <a:off x="92652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渠道建设</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solidFill>
                <a:latin typeface="Arial"/>
                <a:ea typeface="Arial"/>
                <a:cs typeface="Arial"/>
              </a:rPr>
              <a:t>02</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schemeClr>
                </a:solidFill>
                <a:latin typeface="Microsoft Yahei"/>
                <a:ea typeface="Microsoft Yahei"/>
                <a:cs typeface="Microsoft Yahei"/>
              </a:rPr>
              <a:t>烟草品牌营销案例分析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全球知名烟草品牌，以其独特的牛仔形象和浓郁的烟草口味著称。</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万宝路通过塑造牛仔形象，传达出自由、冒险和男性魅力的品牌理念，吸引了大量烟民。其广告宣传常采用户外、荒野等场景，强调产品的品质和口感。</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4156" r="3415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案例一：万宝路</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日本知名烟草品牌，以其高品质和独特口感获得市场认可。</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七星注重产品研发和品质控制，不断推出新型烟草产品，以满足不同消费者的需求。其广告宣传常采用简洁、时尚的设计风格，展现出品牌的精致和高品质形象。</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案例二：七星</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542" r="1654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中国知名烟草品牌，以其独特的配方和口感深受消费者喜爱。</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中华注重产品研发和品质提升，不断推出新型烟草产品，以满足不同消费者的需求。其广告宣传常采用传统文化元素，展现出品牌的独特魅力和文化底蕴。</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详细描述</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案例三：中华</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案例四：云烟</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中国知名烟草品牌，以其浓郁的香气和独特的口感获得市场认可。</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云烟注重产品研发和品质提升，不断推出新型烟草产品，以满足不同消费者的需求。其广告宣传常采用自然、生态等元素，展现出品牌的独特魅力和品质保证。</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中国知名烟草品牌，以其醇厚的口感和独特的配方获得市场认可。</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利群注重产品研发和品质提升，不断推出新型烟草产品，以满足不同消费者的需求。其广告宣传常采用传统文化元素和人文关怀，展现出品牌的独特魅力和人文关怀。</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案例五：利群</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https://d.book118.com/535024201042011123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2024-09-26T23:30:25.378</cp:lastPrinted>
  <dcterms:created xsi:type="dcterms:W3CDTF">2024-09-26T15:30:25Z</dcterms:created>
  <dcterms:modified xsi:type="dcterms:W3CDTF">2024-09-26T15:30:27Z</dcterms:modified>
</cp:coreProperties>
</file>