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93A88-0F4C-486C-BC6E-D9AD3F6DC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94CA1-737D-4589-9303-7066E826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826AC-B25B-4558-B210-D1EE7E970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B01CB-DEF3-4F97-80E4-129BE1D44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46499-72FD-440C-B5C6-59DBD988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1A1972-D841-438F-A453-30628BBBD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13FE6-C9C2-478F-835C-9B0AA5FA1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CE0A0-95FA-40ED-AF0A-59E17414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A8D33-89BD-4259-972D-E75956A1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4FF90-CCCF-4530-B96B-AC87F679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C01BF-B948-4CA6-B961-EB62C233F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7.jpeg" /><Relationship Id="rId5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24332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校对员工作总结计划汇报模板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校对工作技巧分享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行业动态与趋势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TextBox 17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本月工作总结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完成了XX份文稿的校对工作，确保文稿内容准确无误。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参与了XX个项目的校对工作，提高了项目质量。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协助编辑完成了XX份文稿的整理和排版工作。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参与了XX个会议的记录和整理工作，确保会议内容准确传达。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创新性提出校对工作流程优化方案，提高了工作效率。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针对不同领域的文稿，制定个性化的校对方案，提高了校对质量。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在校对工作中发现并纠正了多个重大错误，避免了潜在的风险。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积极参与团队合作，与同事共同完成了多个重要项目。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亮点工作总结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在校对工作中，有时对细节把握不够严谨，导致出现一些小错误。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10" name="TextBox 1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在与同事沟通时，有时表达不够清晰，导致出现误解。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在处理紧急任务时，时间安排不够合理，导致工作进度受到影响。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在使用新工具和软件时，学习进度较慢，需要加强培训和实践。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不足之处总结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下月工作计划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完成图书校对20本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在下个月内，计划完成20本图书的校对工作，确保图书质量。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参与校对培训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参加公司组织的校对培训，提高自己的校对技能和知识水平。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优化校对流程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针对现有校对流程进行优化，提高工作效率。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提升个人能力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通过不断学习和实践，提高自己的校对能力和专业素养。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参与图书出版流程优化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与编辑、排版等部门合作，共同优化图书出版流程。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建立校对质量标准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制定并完善校对质量标准，确保校对工作的高质量完成。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长期工作计划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对于重点图书，如畅销书、学术著作等，将投入更多时间和精力进行校对，确保其质量。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重点图书校对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校对质量抽查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建立校对团队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定期进行校对质量抽查，及时发现并纠正问题，提高整体校对水平。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计划组建专业的校对团队，共同完成公司图书的校对工作。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校对工作技巧分享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校对员应熟练掌握常用的校对软件，如黑马校对、Word自带的校对工具等，以便快速准确地识别和修正错误。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软件操作熟练度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根据实际工作需要，校对员可以自定义校对规则，提高校对效率和准确性，例如设置特定词汇的敏感度、忽略某些常见错误等。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自定义规则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校对工具使用技巧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合理分配校对任务，根据校对员的专业领域和经验水平，确保每个任务都能得到高效、专业的处理。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制定合理的校对时间表，确保在规定时间内完成校对任务，同时留出足够的时间处理突发情况，提高工作效率。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校对工作流程优化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任务分配合理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https://d.book118.com/535024332231011123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2024-09-27T13:22:13.601</cp:lastPrinted>
  <dcterms:created xsi:type="dcterms:W3CDTF">2024-09-27T05:22:13Z</dcterms:created>
  <dcterms:modified xsi:type="dcterms:W3CDTF">2024-09-27T05:22:15Z</dcterms:modified>
</cp:coreProperties>
</file>