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A20BDB4-6DC3-466B-9AF0-0245D018909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725A4C-3C33-43D5-8D16-82B7CDE32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8F99C-D9CE-4A76-88DF-E5A730B80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0A8B3C-1027-4113-8CC8-6C3750F46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44C13E-41A5-4176-9325-C25E43E3D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E1E381-F2AD-4911-A9E8-46ACDBFFE1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A899E4-DEE0-4FC0-A55D-48A40CCA80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C27C0-1F50-45D5-9BB3-B5354B6DAD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AB8AAD-F6F9-4BD3-9A5D-D084F86280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4521C-4B90-4227-8E9B-499DD6D07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8CA29-DA2E-4C6E-A3F1-5FA2B0076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DCFDD-E379-479C-9303-5CC457512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40AE0B0-2488-47D3-ACBE-4CFF472D3C8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0A8F836-3CD3-47B8-AE56-F6F4BD9A541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03101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solidFill>
                <a:latin typeface="Arial"/>
                <a:ea typeface="微软雅黑"/>
              </a:rPr>
              <a:t>AI</a:t>
            </a:r>
            <a:r>
              <a:rPr lang="zh-CN" sz="6000" b="1" strike="noStrike" spc="299">
                <a:solidFill>
                  <a:schemeClr val="dk1"/>
                </a:solidFill>
                <a:latin typeface="Arial"/>
                <a:ea typeface="微软雅黑"/>
              </a:rPr>
              <a:t>技术助力城市环境监测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a:t>
            </a:r>
            <a:r>
              <a:rPr lang="en-US" sz="3000" b="0" strike="noStrike" spc="-1">
                <a:solidFill>
                  <a:schemeClr val="dk1"/>
                </a:solidFill>
                <a:latin typeface="微软雅黑"/>
                <a:ea typeface="微软雅黑"/>
              </a:rPr>
              <a:t>AI</a:t>
            </a:r>
            <a:r>
              <a:rPr lang="zh-CN" sz="3000" b="0" strike="noStrike" spc="-1">
                <a:solidFill>
                  <a:schemeClr val="dk1"/>
                </a:solidFill>
                <a:latin typeface="微软雅黑"/>
                <a:ea typeface="微软雅黑"/>
              </a:rPr>
              <a:t>技术在城市大气环境监测中的应用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a:t>
            </a:r>
            <a:r>
              <a:rPr lang="en-US" sz="3000" b="0" strike="noStrike" spc="-1">
                <a:solidFill>
                  <a:schemeClr val="dk1"/>
                </a:solidFill>
                <a:latin typeface="微软雅黑"/>
                <a:ea typeface="微软雅黑"/>
              </a:rPr>
              <a:t>AI</a:t>
            </a:r>
            <a:r>
              <a:rPr lang="zh-CN" sz="3000" b="0" strike="noStrike" spc="-1">
                <a:solidFill>
                  <a:schemeClr val="dk1"/>
                </a:solidFill>
                <a:latin typeface="微软雅黑"/>
                <a:ea typeface="微软雅黑"/>
              </a:rPr>
              <a:t>技术在城市水环境监测中的应用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a:t>
            </a:r>
            <a:r>
              <a:rPr lang="en-US" sz="3000" b="0" strike="noStrike" spc="-1">
                <a:solidFill>
                  <a:schemeClr val="dk1"/>
                </a:solidFill>
                <a:latin typeface="微软雅黑"/>
                <a:ea typeface="微软雅黑"/>
              </a:rPr>
              <a:t>AI</a:t>
            </a:r>
            <a:r>
              <a:rPr lang="zh-CN" sz="3000" b="0" strike="noStrike" spc="-1">
                <a:solidFill>
                  <a:schemeClr val="dk1"/>
                </a:solidFill>
                <a:latin typeface="微软雅黑"/>
                <a:ea typeface="微软雅黑"/>
              </a:rPr>
              <a:t>技术在城市噪声环境监测中的应用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a:t>
            </a:r>
            <a:r>
              <a:rPr lang="en-US" sz="3000" b="0" strike="noStrike" spc="-1">
                <a:solidFill>
                  <a:schemeClr val="dk1"/>
                </a:solidFill>
                <a:latin typeface="微软雅黑"/>
                <a:ea typeface="微软雅黑"/>
              </a:rPr>
              <a:t>AI</a:t>
            </a:r>
            <a:r>
              <a:rPr lang="zh-CN" sz="3000" b="0" strike="noStrike" spc="-1">
                <a:solidFill>
                  <a:schemeClr val="dk1"/>
                </a:solidFill>
                <a:latin typeface="微软雅黑"/>
                <a:ea typeface="微软雅黑"/>
              </a:rPr>
              <a:t>技术在城市固体废物处理监测中的应用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介绍城市环境监测的重要性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城市环境监测是保障城市居民生活质量的重要手段，通过科技手段对环境进行监测可以提升城市环境管理的效率和精准度。</a:t>
            </a:r>
            <a:r>
              <a:rPr lang="en-US" sz="2500" b="0" strike="noStrike" spc="148">
                <a:solidFill>
                  <a:schemeClr val="dk1"/>
                </a:solidFill>
                <a:latin typeface="Arial"/>
                <a:ea typeface="微软雅黑"/>
              </a:rPr>
              <a:t>AI</a:t>
            </a:r>
            <a:r>
              <a:rPr lang="zh-CN" sz="2500" b="0" strike="noStrike" spc="148">
                <a:solidFill>
                  <a:schemeClr val="dk1"/>
                </a:solidFill>
                <a:latin typeface="Arial"/>
                <a:ea typeface="微软雅黑"/>
              </a:rPr>
              <a:t>技术在城市环境监测中扮演着至关重要的角色，为环境保护和改善提供了新的可能性。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城市环境监测概述</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介绍环境监测的基本概念和监测范围</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环境监测的概念和范围</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探讨人工智能技术在环境监测方面的独特优势</a:t>
            </a:r>
            <a:endParaRPr lang="en-US" sz="2000" b="0" strike="noStrike" spc="-1">
              <a:solidFill>
                <a:srgbClr val="000000"/>
              </a:solidFill>
              <a:latin typeface="Arial"/>
            </a:endParaRPr>
          </a:p>
        </p:txBody>
      </p:sp>
      <p:sp>
        <p:nvSpPr>
          <p:cNvPr id="9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AI</a:t>
            </a:r>
            <a:r>
              <a:rPr lang="zh-CN" sz="3000" b="1" strike="noStrike" spc="-1">
                <a:solidFill>
                  <a:schemeClr val="dk1"/>
                </a:solidFill>
                <a:latin typeface="微软雅黑"/>
                <a:ea typeface="微软雅黑"/>
              </a:rPr>
              <a:t>技术对环境监测的优势</a:t>
            </a:r>
            <a:endParaRPr lang="en-US" sz="3000" b="0" strike="noStrike" spc="-1">
              <a:solidFill>
                <a:srgbClr val="000000"/>
              </a:solidFill>
              <a:latin typeface="Arial"/>
            </a:endParaRPr>
          </a:p>
        </p:txBody>
      </p:sp>
      <p:sp>
        <p:nvSpPr>
          <p:cNvPr id="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列举常见用于城市环境监测的指标及其意义</a:t>
            </a:r>
            <a:endParaRPr lang="en-US" sz="2000" b="0" strike="noStrike" spc="-1">
              <a:solidFill>
                <a:srgbClr val="000000"/>
              </a:solidFill>
              <a:latin typeface="Arial"/>
            </a:endParaRPr>
          </a:p>
        </p:txBody>
      </p:sp>
      <p:sp>
        <p:nvSpPr>
          <p:cNvPr id="9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常见的城市环境监测指标</a:t>
            </a:r>
            <a:endParaRPr lang="en-US" sz="3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技术在城市环境监测中的作用</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介绍无人机在城市空气质量监测中的具体应用场景</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无人机在监测空气质量中的应用</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分析智能传感器在监测城市水质方面的重要作用</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智能传感器在水质监测中的作用</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讨论数据分析和预测在城市环境事件监测中的重要性</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数据分析和预测在环境事件监测中的应用</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新兴的</a:t>
            </a:r>
            <a:r>
              <a:rPr lang="en-US" sz="2200" b="1" strike="noStrike" spc="-1">
                <a:solidFill>
                  <a:schemeClr val="dk1"/>
                </a:solidFill>
                <a:latin typeface="微软雅黑"/>
                <a:ea typeface="微软雅黑"/>
              </a:rPr>
              <a:t>AI</a:t>
            </a:r>
            <a:r>
              <a:rPr lang="zh-CN" sz="2200" b="1" strike="noStrike" spc="-1">
                <a:solidFill>
                  <a:schemeClr val="dk1"/>
                </a:solidFill>
                <a:latin typeface="微软雅黑"/>
                <a:ea typeface="微软雅黑"/>
              </a:rPr>
              <a:t>技术在环境监测中的应用</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介绍新兴的人工智能技术在城市环境监测中的最新应用案例</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未来城市环境监测的展望</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展望未来，</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技术将在城市环境监测领域发挥更大的作用，推动环境监测技术的不断进步</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技术助力城市环境监测的发展趋势</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结合大数据和物联网的发展</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大数据和物联网的发展为</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技术在城市环境监测领域提供了更广阔的应用前景</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技术在城市大气环境监测中的应用</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大气环境监测概述</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大气环境监测对于城市环境保护至关重要。</a:t>
            </a:r>
            <a:r>
              <a:rPr lang="en-US" sz="2500" b="0" strike="noStrike" spc="148">
                <a:solidFill>
                  <a:schemeClr val="dk1"/>
                </a:solidFill>
                <a:latin typeface="Arial"/>
                <a:ea typeface="微软雅黑"/>
              </a:rPr>
              <a:t>AI</a:t>
            </a:r>
            <a:r>
              <a:rPr lang="zh-CN" sz="2500" b="0" strike="noStrike" spc="148">
                <a:solidFill>
                  <a:schemeClr val="dk1"/>
                </a:solidFill>
                <a:latin typeface="Arial"/>
                <a:ea typeface="微软雅黑"/>
              </a:rPr>
              <a:t>技术的引入为大气监测带来了诸多优势，如高效的数据分析和预测能力，智能化监测系统的全面覆盖。本章将深入探讨</a:t>
            </a:r>
            <a:r>
              <a:rPr lang="en-US" sz="2500" b="0" strike="noStrike" spc="148">
                <a:solidFill>
                  <a:schemeClr val="dk1"/>
                </a:solidFill>
                <a:latin typeface="Arial"/>
                <a:ea typeface="微软雅黑"/>
              </a:rPr>
              <a:t>AI</a:t>
            </a:r>
            <a:r>
              <a:rPr lang="zh-CN" sz="2500" b="0" strike="noStrike" spc="148">
                <a:solidFill>
                  <a:schemeClr val="dk1"/>
                </a:solidFill>
                <a:latin typeface="Arial"/>
                <a:ea typeface="微软雅黑"/>
              </a:rPr>
              <a:t>技术在城市大气环境监测中的创新应用。</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技术在空气质量监测中的应用</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技术可准确识别污染源并实时监测其排放情况</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污染源识别和监测</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技术，可以实现精准的空气质量预测和提前预警</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空气质量预测和预警</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智能监测设备的普及应用，提高了监测效率和覆盖范围</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智能监测设备的使用情况</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技术在城市气象监测中的应用</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对气象数据进行分析，提高预测准确性</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气象数据分析和预测</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技术可帮助监测和及时应对城市内的天气异常事件</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天气异常事件监测</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技术促进了城市气象预警系统的建设和运行效率</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预警系统的建设和运行状况</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技术在城市大气环境监测中的发展趋势</a:t>
            </a:r>
            <a:endParaRPr lang="en-US" sz="3600" b="0" strike="noStrike" spc="-1">
              <a:solidFill>
                <a:schemeClr val="dk1"/>
              </a:solidFill>
              <a:latin typeface="Arial"/>
            </a:endParaRPr>
          </a:p>
        </p:txBody>
      </p:sp>
      <p:sp>
        <p:nvSpPr>
          <p:cNvPr id="14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建设更加完善的监测网络，提高数据收集和分析能力</a:t>
            </a:r>
            <a:endParaRPr lang="en-US" sz="1500" b="0" strike="noStrike" spc="-1">
              <a:solidFill>
                <a:srgbClr val="000000"/>
              </a:solidFill>
              <a:latin typeface="Arial"/>
            </a:endParaRPr>
          </a:p>
        </p:txBody>
      </p:sp>
      <p:sp>
        <p:nvSpPr>
          <p:cNvPr id="14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加强大气环境监测网络建设</a:t>
            </a:r>
            <a:endParaRPr lang="en-US" sz="2200" b="0" strike="noStrike" spc="-1">
              <a:solidFill>
                <a:srgbClr val="000000"/>
              </a:solidFill>
              <a:latin typeface="Arial"/>
            </a:endParaRPr>
          </a:p>
        </p:txBody>
      </p:sp>
      <p:sp>
        <p:nvSpPr>
          <p:cNvPr id="14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整合各类数据资源，提高数据分析的全面性和准确性</a:t>
            </a:r>
            <a:endParaRPr lang="en-US" sz="1500" b="0" strike="noStrike" spc="-1">
              <a:solidFill>
                <a:srgbClr val="000000"/>
              </a:solidFill>
              <a:latin typeface="Arial"/>
            </a:endParaRPr>
          </a:p>
        </p:txBody>
      </p:sp>
      <p:sp>
        <p:nvSpPr>
          <p:cNvPr id="14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强化数据融合与分析能力</a:t>
            </a:r>
            <a:endParaRPr lang="en-US" sz="2200" b="0" strike="noStrike" spc="-1">
              <a:solidFill>
                <a:srgbClr val="000000"/>
              </a:solidFill>
              <a:latin typeface="Arial"/>
            </a:endParaRPr>
          </a:p>
        </p:txBody>
      </p:sp>
      <p:sp>
        <p:nvSpPr>
          <p:cNvPr id="14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展望未来，</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技术将推动智能化大气环境监测系统的发展</a:t>
            </a:r>
            <a:endParaRPr lang="en-US" sz="1500" b="0" strike="noStrike" spc="-1">
              <a:solidFill>
                <a:srgbClr val="000000"/>
              </a:solidFill>
              <a:latin typeface="Arial"/>
            </a:endParaRPr>
          </a:p>
        </p:txBody>
      </p:sp>
      <p:sp>
        <p:nvSpPr>
          <p:cNvPr id="14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智能化大气环境监测系统的未来展望</a:t>
            </a:r>
            <a:endParaRPr lang="en-US" sz="2200" b="0" strike="noStrike" spc="-1">
              <a:solidFill>
                <a:srgbClr val="000000"/>
              </a:solidFill>
              <a:latin typeface="Arial"/>
            </a:endParaRPr>
          </a:p>
        </p:txBody>
      </p:sp>
      <p:sp>
        <p:nvSpPr>
          <p:cNvPr id="14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精准性</a:t>
            </a:r>
            <a:endParaRPr lang="en-US" sz="2200" b="0" strike="noStrike" spc="-1">
              <a:solidFill>
                <a:srgbClr val="000000"/>
              </a:solidFill>
              <a:latin typeface="Arial"/>
            </a:endParaRPr>
          </a:p>
        </p:txBody>
      </p:sp>
      <p:sp>
        <p:nvSpPr>
          <p:cNvPr id="15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准确识别环境污染源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实现精准的空气质量监测</a:t>
            </a:r>
            <a:endParaRPr lang="en-US" sz="1500" b="0" strike="noStrike" spc="-1">
              <a:solidFill>
                <a:srgbClr val="000000"/>
              </a:solidFill>
              <a:latin typeface="Arial"/>
            </a:endParaRPr>
          </a:p>
        </p:txBody>
      </p:sp>
      <p:sp>
        <p:nvSpPr>
          <p:cNvPr id="1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a:t>
            </a:r>
            <a:endParaRPr lang="en-US" sz="2200" b="0" strike="noStrike" spc="-1">
              <a:solidFill>
                <a:srgbClr val="000000"/>
              </a:solidFill>
              <a:latin typeface="Arial"/>
            </a:endParaRPr>
          </a:p>
        </p:txBody>
      </p:sp>
      <p:sp>
        <p:nvSpPr>
          <p:cNvPr id="15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实现监测系统的自动化运行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提升监测设备的智能化水平</a:t>
            </a:r>
            <a:endParaRPr lang="en-US" sz="1500" b="0" strike="noStrike" spc="-1">
              <a:solidFill>
                <a:srgbClr val="000000"/>
              </a:solidFill>
              <a:latin typeface="Arial"/>
            </a:endParaRPr>
          </a:p>
        </p:txBody>
      </p:sp>
      <p:sp>
        <p:nvSpPr>
          <p:cNvPr id="1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全面性</a:t>
            </a:r>
            <a:endParaRPr lang="en-US" sz="2200" b="0" strike="noStrike" spc="-1">
              <a:solidFill>
                <a:srgbClr val="000000"/>
              </a:solidFill>
              <a:latin typeface="Arial"/>
            </a:endParaRPr>
          </a:p>
        </p:txBody>
      </p:sp>
      <p:sp>
        <p:nvSpPr>
          <p:cNvPr id="15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覆盖范围广泛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实现对城市大气环境全方位监测</a:t>
            </a:r>
            <a:endParaRPr lang="en-US" sz="1500" b="0" strike="noStrike" spc="-1">
              <a:solidFill>
                <a:srgbClr val="000000"/>
              </a:solidFill>
              <a:latin typeface="Arial"/>
            </a:endParaRPr>
          </a:p>
        </p:txBody>
      </p:sp>
      <p:sp>
        <p:nvSpPr>
          <p:cNvPr id="15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技术的应用优势</a:t>
            </a:r>
            <a:endParaRPr lang="en-US" sz="3600" b="0" strike="noStrike" spc="-1">
              <a:solidFill>
                <a:schemeClr val="dk1"/>
              </a:solidFill>
              <a:latin typeface="Arial"/>
            </a:endParaRPr>
          </a:p>
        </p:txBody>
      </p:sp>
      <p:sp>
        <p:nvSpPr>
          <p:cNvPr id="1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高效性</a:t>
            </a:r>
            <a:endParaRPr lang="en-US" sz="2200" b="0" strike="noStrike" spc="-1">
              <a:solidFill>
                <a:srgbClr val="000000"/>
              </a:solidFill>
              <a:latin typeface="Arial"/>
            </a:endParaRPr>
          </a:p>
        </p:txBody>
      </p:sp>
      <p:sp>
        <p:nvSpPr>
          <p:cNvPr id="16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技术可快速处理大量监测数据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提高监测效率</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a:t>
            </a: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技术在城市水环境监测中的应用</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水环境监测概述</a:t>
            </a:r>
            <a:endParaRPr lang="en-US" sz="3500" b="0" strike="noStrike" spc="-1">
              <a:solidFill>
                <a:srgbClr val="000000"/>
              </a:solidFill>
              <a:latin typeface="Arial"/>
            </a:endParaRPr>
          </a:p>
        </p:txBody>
      </p:sp>
      <p:sp>
        <p:nvSpPr>
          <p:cNvPr id="16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水资源在城市环境中起着至关重要的作用，对于人类生存和发展至关重要。</a:t>
            </a:r>
            <a:r>
              <a:rPr lang="en-US" sz="2500" b="0" strike="noStrike" spc="148">
                <a:solidFill>
                  <a:schemeClr val="dk1"/>
                </a:solidFill>
                <a:latin typeface="Arial"/>
                <a:ea typeface="微软雅黑"/>
              </a:rPr>
              <a:t>AI</a:t>
            </a:r>
            <a:r>
              <a:rPr lang="zh-CN" sz="2500" b="0" strike="noStrike" spc="148">
                <a:solidFill>
                  <a:schemeClr val="dk1"/>
                </a:solidFill>
                <a:latin typeface="Arial"/>
                <a:ea typeface="微软雅黑"/>
              </a:rPr>
              <a:t>技术在水环境监测中的应用优势包括提高监测精度、实时监测、智能预警等，本章将概述</a:t>
            </a:r>
            <a:r>
              <a:rPr lang="en-US" sz="2500" b="0" strike="noStrike" spc="148">
                <a:solidFill>
                  <a:schemeClr val="dk1"/>
                </a:solidFill>
                <a:latin typeface="Arial"/>
                <a:ea typeface="微软雅黑"/>
              </a:rPr>
              <a:t>AI</a:t>
            </a:r>
            <a:r>
              <a:rPr lang="zh-CN" sz="2500" b="0" strike="noStrike" spc="148">
                <a:solidFill>
                  <a:schemeClr val="dk1"/>
                </a:solidFill>
                <a:latin typeface="Arial"/>
                <a:ea typeface="微软雅黑"/>
              </a:rPr>
              <a:t>技术在城市水环境监测中的重要性和实践应用。</a:t>
            </a:r>
            <a:endParaRPr lang="en-US" sz="2500" b="0" strike="noStrike" spc="-1">
              <a:solidFill>
                <a:srgbClr val="000000"/>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水质监测数据分析和处理</a:t>
            </a:r>
            <a:endParaRPr lang="en-US" sz="2200" b="0" strike="noStrike" spc="-1">
              <a:solidFill>
                <a:srgbClr val="000000"/>
              </a:solidFill>
              <a:latin typeface="Arial"/>
            </a:endParaRPr>
          </a:p>
        </p:txBody>
      </p:sp>
      <p:sp>
        <p:nvSpPr>
          <p:cNvPr id="17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a:t>
            </a: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技术，对水质监测数据进行快速准确的分析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发现异常情况并及时处理</a:t>
            </a:r>
            <a:endParaRPr lang="en-US" sz="1500" b="0" strike="noStrike" spc="-1">
              <a:solidFill>
                <a:srgbClr val="000000"/>
              </a:solidFill>
              <a:latin typeface="Arial"/>
            </a:endParaRPr>
          </a:p>
        </p:txBody>
      </p:sp>
      <p:sp>
        <p:nvSpPr>
          <p:cNvPr id="17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水质监测系统的智能化发展情况</a:t>
            </a:r>
            <a:endParaRPr lang="en-US" sz="2200" b="0" strike="noStrike" spc="-1">
              <a:solidFill>
                <a:srgbClr val="000000"/>
              </a:solidFill>
              <a:latin typeface="Arial"/>
            </a:endParaRPr>
          </a:p>
        </p:txBody>
      </p:sp>
      <p:sp>
        <p:nvSpPr>
          <p:cNvPr id="17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智能化水质监测系统可以提高监测效率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预防水质问题发生</a:t>
            </a:r>
            <a:endParaRPr lang="en-US" sz="1500" b="0" strike="noStrike" spc="-1">
              <a:solidFill>
                <a:srgbClr val="000000"/>
              </a:solidFill>
              <a:latin typeface="Arial"/>
            </a:endParaRPr>
          </a:p>
        </p:txBody>
      </p:sp>
      <p:sp>
        <p:nvSpPr>
          <p:cNvPr id="17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技术在水质监测中的应用</a:t>
            </a:r>
            <a:endParaRPr lang="en-US" sz="3600" b="0" strike="noStrike" spc="-1">
              <a:solidFill>
                <a:schemeClr val="dk1"/>
              </a:solidFill>
              <a:latin typeface="Arial"/>
            </a:endParaRPr>
          </a:p>
        </p:txBody>
      </p:sp>
      <p:sp>
        <p:nvSpPr>
          <p:cNvPr id="18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智能水质传感器的使用情况</a:t>
            </a:r>
            <a:endParaRPr lang="en-US" sz="2200" b="0" strike="noStrike" spc="-1">
              <a:solidFill>
                <a:srgbClr val="000000"/>
              </a:solidFill>
              <a:latin typeface="Arial"/>
            </a:endParaRPr>
          </a:p>
        </p:txBody>
      </p:sp>
      <p:sp>
        <p:nvSpPr>
          <p:cNvPr id="18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智能水质传感器可以实时监测水质数据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自动化程度高，减少人工干预</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技术在城市水体污染监测中的应用</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追踪水体污染的来源</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污染源溯源技术的发展</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快速响应和处理水体污染事件</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水体污染事件快速响应机制</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依法监测和保护水质</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水质监测与保护的相关政策法规</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技术在城市水环境监测中的发展趋势</a:t>
            </a:r>
            <a:endParaRPr lang="en-US" sz="3600" b="0" strike="noStrike" spc="-1">
              <a:solidFill>
                <a:schemeClr val="dk1"/>
              </a:solidFill>
              <a:latin typeface="Arial"/>
            </a:endParaRPr>
          </a:p>
        </p:txBody>
      </p:sp>
      <p:sp>
        <p:nvSpPr>
          <p:cNvPr id="19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全面普及智能水质监测设备</a:t>
            </a:r>
            <a:endParaRPr lang="en-US" sz="2000" b="0" strike="noStrike" spc="-1">
              <a:solidFill>
                <a:srgbClr val="000000"/>
              </a:solidFill>
              <a:latin typeface="Arial"/>
            </a:endParaRPr>
          </a:p>
        </p:txBody>
      </p:sp>
      <p:sp>
        <p:nvSpPr>
          <p:cNvPr id="19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智能水质监测设备的普及</a:t>
            </a:r>
            <a:endParaRPr lang="en-US" sz="3000" b="0" strike="noStrike" spc="-1">
              <a:solidFill>
                <a:srgbClr val="000000"/>
              </a:solidFill>
              <a:latin typeface="Arial"/>
            </a:endParaRPr>
          </a:p>
        </p:txBody>
      </p:sp>
      <p:sp>
        <p:nvSpPr>
          <p:cNvPr id="19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6"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探索水环境监测系统未来发展的新方向</a:t>
            </a:r>
            <a:endParaRPr lang="en-US" sz="2000" b="0" strike="noStrike" spc="-1">
              <a:solidFill>
                <a:srgbClr val="000000"/>
              </a:solidFill>
              <a:latin typeface="Arial"/>
            </a:endParaRPr>
          </a:p>
        </p:txBody>
      </p:sp>
      <p:sp>
        <p:nvSpPr>
          <p:cNvPr id="1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水环境监测系统的未来发展方向</a:t>
            </a:r>
            <a:endParaRPr lang="en-US" sz="3000" b="0" strike="noStrike" spc="-1">
              <a:solidFill>
                <a:srgbClr val="000000"/>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整合数据和模型进行更精准的分析</a:t>
            </a:r>
            <a:endParaRPr lang="en-US" sz="2000" b="0" strike="noStrike" spc="-1">
              <a:solidFill>
                <a:srgbClr val="000000"/>
              </a:solidFill>
              <a:latin typeface="Arial"/>
            </a:endParaRPr>
          </a:p>
        </p:txBody>
      </p:sp>
      <p:sp>
        <p:nvSpPr>
          <p:cNvPr id="2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数据和模型的融合分析</a:t>
            </a:r>
            <a:endParaRPr lang="en-US" sz="3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20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2500" b="0" strike="noStrike" spc="-1">
                <a:solidFill>
                  <a:schemeClr val="dk1">
                    <a:lumMod val="85000"/>
                    <a:lumOff val="15000"/>
                  </a:schemeClr>
                </a:solidFill>
                <a:latin typeface="微软雅黑"/>
                <a:ea typeface="微软雅黑"/>
              </a:rPr>
              <a:t>AI</a:t>
            </a:r>
            <a:r>
              <a:rPr lang="zh-CN" sz="2500" b="0" strike="noStrike" spc="-1">
                <a:solidFill>
                  <a:schemeClr val="dk1">
                    <a:lumMod val="85000"/>
                    <a:lumOff val="15000"/>
                  </a:schemeClr>
                </a:solidFill>
                <a:latin typeface="微软雅黑"/>
                <a:ea typeface="微软雅黑"/>
              </a:rPr>
              <a:t>技术在城市水环境监测中的应用正日益广泛，对水质监测、污染源溯源、智能化发展等方面带来了重大变革。未来，随着技术的不断进步，</a:t>
            </a:r>
            <a:r>
              <a:rPr lang="en-US" sz="2500" b="0" strike="noStrike" spc="-1">
                <a:solidFill>
                  <a:schemeClr val="dk1">
                    <a:lumMod val="85000"/>
                    <a:lumOff val="15000"/>
                  </a:schemeClr>
                </a:solidFill>
                <a:latin typeface="微软雅黑"/>
                <a:ea typeface="微软雅黑"/>
              </a:rPr>
              <a:t>AI</a:t>
            </a:r>
            <a:r>
              <a:rPr lang="zh-CN" sz="2500" b="0" strike="noStrike" spc="-1">
                <a:solidFill>
                  <a:schemeClr val="dk1">
                    <a:lumMod val="85000"/>
                    <a:lumOff val="15000"/>
                  </a:schemeClr>
                </a:solidFill>
                <a:latin typeface="微软雅黑"/>
                <a:ea typeface="微软雅黑"/>
              </a:rPr>
              <a:t>将继续为城市水环境监测提供更多解决方案和智能化工具。</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https://d.book118.com/535031011014011130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AI技术助力城市环境监测</vt:lpstr>
      <vt:lpstr>目录</vt:lpstr>
      <vt:lpstr>第一章 简介</vt:lpstr>
      <vt:lpstr> </vt:lpstr>
      <vt:lpstr>城市环境监测概述</vt:lpstr>
      <vt:lpstr>AI技术在城市环境监测中的作用</vt:lpstr>
      <vt:lpstr>AI技术助力城市环境监测的发展趋势</vt:lpstr>
      <vt:lpstr>第2章 AI技术在城市大气环境监测中的应用</vt:lpstr>
      <vt:lpstr> </vt:lpstr>
      <vt:lpstr>AI技术在空气质量监测中的应用</vt:lpstr>
      <vt:lpstr>AI技术在城市气象监测中的应用</vt:lpstr>
      <vt:lpstr>AI技术在城市大气环境监测中的发展趋势</vt:lpstr>
      <vt:lpstr>AI技术的应用优势</vt:lpstr>
      <vt:lpstr>第3章 AI技术在城市水环境监测中的应用</vt:lpstr>
      <vt:lpstr> </vt:lpstr>
      <vt:lpstr>AI技术在水质监测中的应用</vt:lpstr>
      <vt:lpstr>AI技术在城市水体污染监测中的应用</vt:lpstr>
      <vt:lpstr>AI技术在城市水环境监测中的发展趋势</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2024-09-29T14:54:53.280</cp:lastPrinted>
  <dcterms:created xsi:type="dcterms:W3CDTF">2024-09-29T06:54:53Z</dcterms:created>
  <dcterms:modified xsi:type="dcterms:W3CDTF">2024-09-29T06:54:55Z</dcterms:modified>
</cp:coreProperties>
</file>