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1BBF3-C3FB-45CF-8421-15C45455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8297D-3165-4341-A96D-5E0361E53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B42DB-617C-421E-854A-8D0197737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3A656-059D-4BE5-9216-E4C52BFB7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EE0A65-1F0A-4C96-9E5F-7906F478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F3E9F-C800-42C8-A02C-E43404CF7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2360BC-78FC-42ED-8E45-3CDF605B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BBD05-01A2-4EB4-810C-D22926E0F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8C065-4F41-435C-AC7C-C1D78EA4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55644-6098-48F0-99AB-E73B1A0F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0C6BD-4C89-43E3-BA51-38D8C4199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0322133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计算机常用软件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操作系统软件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编程开发软件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网络安全软件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实用工具软件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操作系统软件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Windows操作系统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Windows操作系统是目前全球使用最广泛的操作系统，具有强大的功能和广泛的应用支持。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dows操作系统由微软公司开发，提供了用户友好的界面、丰富的应用程序和强大的多媒体功能。它支持各种硬件设备，并且拥有庞大的软件生态系统，使得用户可以轻松地找到适合自己的应用程序。Windows操作系统还提供了强大的安全功能，如防火墙和病毒防护，以保护用户数据安全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MacOS操作系统是苹果公司开发的专有操作系统，具有卓越的稳定性和流畅的用户体验。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cOS操作系统具有独特的界面设计和直观的操作方式，使得用户可以轻松地完成各种任务。它与苹果硬件设备完美集成，提供了卓越的性能和稳定性。MacOS操作系统还拥有丰富的应用程序，涵盖了办公、设计、媒体播放等多个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MacOS操作系统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Linux操作系统是一种开源的操作系统，具有强大的定制性和稳定性。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nux操作系统基于Unix系统，具有高度的可定制性，用户可以根据自己的需求进行系统配置和软件安装。它拥有强大的命令行界面和丰富的软件包管理器，使得用户可以轻松地安装和管理软件。Linux操作系统还具有卓越的稳定性和安全性，广泛应用于服务器和嵌入式系统等领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Linux操作系统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1" r="38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720" r="7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Microsoft Office套件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文档编辑软件，用于撰写报告、论文、简历等。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电子表格软件，用于数据处理、图表制作和数据分析。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演示文稿软件，用于制作幻灯片、讲义和会议演示。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邮件和日历管理软件，用于收发邮件、管理日程和联系人信息。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Word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Excel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PowerPoint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Outlook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文档编辑软件，与Microsoft Word类似。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Writer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电子表格软件，与Microsoft Excel类似。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Spreadsheets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演示文稿软件，与Microsoft PowerPoint类似。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Presentation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邮件管理软件，用于收发邮件和管理联系人信息。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WPS Mail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WPS Office套件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OpenOffice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LibreOffice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Google Docs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Zoho Office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其他办公软件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079" r="1207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137" r="11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开源办公软件套件，包含Writer、Calc和Impress等组件。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基于OpenOffice的分支，同样包含文档、表格和演示文稿等组件。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在线文档编辑工具，支持实时协作和云存储。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在线办公软件套件，提供文档、表格、演示文稿和邮件管理等功能。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图像处理软件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688" b="206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Adobe Photoshop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功能强大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Adobe Photoshop是业界公认的图像处理软件，提供了丰富的工具和功能，包括裁剪、调整色彩、滤镜、图层样式等。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兼容性强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支持多种图像格式，如JPEG、PNG、TIFF等，方便用户导入和导出图片。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学习资源丰富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Adobe提供了大量的学习资源和教程，帮助用户快速掌握Photoshop的使用技巧。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GIMP是一款免费开源的图像处理软件，用户可以自由获取和使用。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免费开源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GIMP自带丰富的滤镜库，用户可以轻松实现各种特效和风格转换。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强大的滤镜库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GIMP提供了大量的插件和扩展，用户可以根据自己的需求进行定制和开发。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可定制性强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GIMP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一款简单易用的图像处理软件，适合普通用户快速美化图片。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美图秀秀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光影魔术手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Canva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提供了丰富的图片特效和边框，适合摄影爱好者使用。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一款在线设计工具，集成了图像处理、设计排版等功能，适合社交媒体和海报设计。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其他图像处理软件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https://d.book118.com/535032213341011110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2024-09-16T11:47:49.592</cp:lastPrinted>
  <dcterms:created xsi:type="dcterms:W3CDTF">2024-09-16T03:47:49Z</dcterms:created>
  <dcterms:modified xsi:type="dcterms:W3CDTF">2024-09-16T03:47:51Z</dcterms:modified>
</cp:coreProperties>
</file>