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F5C38-393E-47B9-8DD3-4AA5B7BF9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8A44E-D490-4DDC-9328-14A93434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C52F1-8E5E-4657-A260-CE35638AD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20B8C-C136-4E8B-82FE-DAFF12440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0D67E3-3211-4EBD-A6C9-2C8B5A957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4746D9-7343-40A7-8749-E8E89682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44F022-5858-4513-89C5-2F708481E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1DE55-53A7-4797-8B8B-592A7660C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9FE9A-DB86-48E0-989C-F6A96C97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B2F14-E32E-4CDB-9C75-4D9B1319B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94923-B1B4-477B-9273-11C6CD9FB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32231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企业资本的利息管理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企业资本结构与利息关系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企业内部资金筹措与运用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外部融资策略选择与风险控制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利息支出税务处理及合规性问题探讨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总结：提升企业资本利息管理水平，助力企业健康发展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利息管理概述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利息是指借款人因使用贷款资金而向贷款人支付的报酬，通常以一定比例的贷款本金计算。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利息作为企业融资成本的一部分，直接影响到企业的盈利能力和财务状况。合理的利息管理有助于降低企业融资成本，提高资金使用效率。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利息意义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按照贷款本金和约定的利率计算利息，不考虑复利效应。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简单利息计算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复利计算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贴现计算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在计算利息时，将之前产生的利息也计入本金，使得利息在贷款期限内不断累积。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根据贷款期限和贴现率，将未来某一时点的资金金额折算为现值。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利息计算方式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规避财务风险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不合理的利息管理可能导致企业面临财务风险，如无法按时偿还贷款本息等。通过科学的利息管理，企业可以规避此类风险，保持稳健的财务状况。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控制融资成本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通过合理的利息管理，企业可以降低融资成本，提高盈利能力。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优化资本结构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适当的利息支出可以作为税前扣除项目，有助于优化企业的资本结构。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提高资金使用效率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通过对利息的精确计算和合理规划，企业可以更加有效地利用资金，提高资金使用效率。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企业资本结构与利息关系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企业债务水平越高，所需支付的利息费用通常也越高。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不同债务类型（如长期债务、短期债务）的利息率和支付条件不同，影响企业利息负担。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市场利率的波动直接影响企业债务利息成本，利率上升会增加利息支出。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利率波动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资本结构对利息影响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债务成本与权益成本比较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债务成本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债务利息是企业使用债务资本的成本，通常较为固定。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权益成本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股东要求的回报率，通常高于债务成本，且随企业经营风险和市场条件变化。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成本权衡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企业需权衡债务和权益成本，以确定最佳融资结构。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适当使用债务融资可发挥财务杠杆作用，增加股东收益。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财务杠杆效应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通过调整债务和权益比例，降低加权平均资本成本。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资本成本最小化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最优资本结构应实现企业价值最大化，平衡利息负担与股东回报。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企业价值最大化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最优资本结构确定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企业内部资金筹措与运用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折旧与摊销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通过固定资产折旧和无形资产摊销，将非现金支出转化为内部资金来源。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留存收益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企业通过将部分利润留存，用于再投资或扩大经营规模，是内部资金筹措的主要途径。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加强应收账款管理，缩短收款周期，提高资金周转速度。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内部资金筹措途径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通过科学的资本预算方法，评估投资项目的风险和收益，确保内部资金的有效运用。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资本预算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合理安排营运资金，确保企业日常经营活动的顺利进行。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营运资金管理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通过多元化投资策略，降低投资风险，提高内部资金的运用效率。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内部资金运用策略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https://d.book118.com/535032231204011044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2024-09-07T00:20:44.681</cp:lastPrinted>
  <dcterms:created xsi:type="dcterms:W3CDTF">2024-09-06T16:20:44Z</dcterms:created>
  <dcterms:modified xsi:type="dcterms:W3CDTF">2024-09-06T16:20:46Z</dcterms:modified>
</cp:coreProperties>
</file>