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79E8A-BDAC-46C2-8E46-14B436CA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DA55F-6CA1-40EB-82FC-5DC2A5A4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F6831-C12E-41F8-9363-8677912C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9A685-FE63-44AB-81CA-36A0EEC97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60450-CA53-4C93-8210-387BD98AA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487C5-1526-4141-B807-E0C859544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A435F-9D81-4512-9226-FC8C5083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6F29B-F192-4F8A-A7B7-3FC7C433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5C0A8-1B13-47F8-8EFA-9F7F0FEB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40964-D978-4C5D-B023-5806DBE1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A7794-C70E-45F1-8BF9-6D76EE04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33302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护理技能周培训PPT\n## 1.口腔护理基本知识与重要性\n### 1.1口腔护理的定义与目的\n### 1.2口腔护理的重要性及影响\n### 1.3口腔护理与全身健康的关系\n## 2.口腔护理技能的基本原则与方法\n### 2.1口腔护理的基本原则\n### 2.2口腔护理的基本方法\n### 2.3口腔护理的注意事项\n## 3.日常口腔护理实践\n### 3.1牙刷与牙膏的选择与使用\n### 3.2牙线的使用与技巧\n### 3.3口腔冲洗与漱口水的作用与方法\n## 4.特殊人群的口腔护理\n### 4.1儿童口腔护理的特点与技巧\n### 4.2老年人口腔护理的重点与难点\n### 4.3孕妇与哺乳期妇女的口腔护理注意事项\n## 5.口腔疾病的预防与护理\n### 5.1牙周病的预防与护理\n### 5.2龋齿的预防与护理\n### 5.3口腔其他常见疾病的预防与护理\n## 6.口腔护理技能的提升与进阶\n### 6.1口腔护理技能的自我评估与改进\n### 6.2参加口腔护理培训与学习\n### 6.3实践与应用，提高口腔护理技能水平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口腔护理技能周培训PPT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口腔护理基本知识与重要性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口腔护理是指对个人口腔进行清洁、保健、治疗的一系列行为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清洁：包括刷牙、漱口、使用牙线等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保健：包括定期检查、口腔健康咨询等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治疗：包括牙齿矫正、牙周病治疗等</a:t>
                </a:r>
                <a:endParaRPr/>
              </a:p>
            </p:txBody>
          </p:sp>
        </p:grpSp>
        <p:grpSp>
          <p:nvGrpSpPr>
            <p:cNvPr id="2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口腔护理的目的是预防口腔疾病、保持口腔健康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预防口腔疾病：通过清洁、保健、治疗等手段，降低口腔疾病的发生率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保持口腔健康：通过良好的口腔护理习惯，维持口腔功能正常，提高生活质量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口腔护理对个人健康具有重要意义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预防口腔疾病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：如龋齿、牙周病等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：提高咀嚼功能、发音清晰度、美观度等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维护全身健康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：口腔疾病与全身疾病密切相关，如心血管疾病、糖尿病等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口腔护理对社交、心理等方面也有影响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：保持良好的口腔卫生，提高个人形象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减少社交困扰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：避免因口腔问题导致的尴尬局面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：口腔健康与心理健康密切相关，良好的口腔护理有助于保持心理健康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口腔疾病与全身疾病相互影响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：口腔细菌与心血管疾病有关，口腔护理有助于降低心血管疾病风险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：口腔疾病与糖尿病相互影响，口腔护理对糖尿病患者尤为重要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：口腔疾病可能导致呼吸道感染，口腔护理有助于预防呼吸道感染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口腔护理对全身健康的其他影响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：口腔护理有助于维持口腔免疫系统的正常功能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：口腔健康影响食物的咀嚼和消化，进而影响营养摄入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：良好的口腔护理习惯可以提高个人生活质量，提高工作效率和生活满意度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口腔护理与全身健康的关系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口腔护理技能的基本原则与方法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0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71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72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73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75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7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每日两次：每天至少进行两次口腔护理，早晚各一次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7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持续三分钟：每次刷牙时间至少为三分钟，确保全面清洁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8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牙刷与牙线：结合使用牙刷和牙线，提高清洁效果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8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定期检查：定期进行口腔检查，及时发现并治疗口腔问题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口腔护理的基本原则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刷牙：选择合适的牙刷，采用正确的刷牙方法，确保全面清洁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刷牙方法：采用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上下刷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圆周刷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等方法，避免横向刷牙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刷牙时间：每次刷牙至少三分钟，确保每个牙齿表面都得到清洁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刷牙频率：每天早晚各一次，每次刷牙后进行漱口</a:t>
                </a:r>
                <a:endParaRPr/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牙线：选择合适的牙线，采用正确的牙线使用方法，提高清洁效果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牙线选择：选择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柔软、不易断裂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的牙线，避免使用硬质牙线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牙线方法：采用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C型刷法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，确保每个牙齿间隙都得到清洁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牙线频率：每天至少使用一次牙线，每次刷牙后进行牙线清洁</a:t>
                </a:r>
                <a:endParaRPr/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漱口：选择合适的漱口水，采用正确的漱口方法，提高口腔清洁效果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漱口水选择：选择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具有抗菌、消炎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作用的漱口水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漱口方法：将漱口水含在口中，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30秒，然后吐出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漱口频率：每天至少使用一次漱口水，每次刷牙后进行漱口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口腔护理的基本方法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9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牙刷选择：选择软毛、小头的牙刷，避免硬毛牙刷对牙齿和牙龈的损伤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牙膏选择：选择含氟、抗敏感的牙膏，有助于预防龋齿和牙敏感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刷牙力度：刷牙时力度要适中，避免过度用力导致牙龈损伤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定期更换：牙刷和牙线要定期更换，保持口腔护理工具的清洁卫生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口腔护理的注意事项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日常口腔护理实践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牙刷与牙膏的选择与使用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牙刷选择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软毛牙刷：适合大多数人，尤其是牙齿敏感者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小头牙刷：便于进入牙齿间隙，提高清洁效果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牙刷更换：建议每三个月更换一次牙刷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含氟牙膏：有助于预防龋齿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抗敏感牙膏：适合牙齿敏感者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牙膏更换：建议每天更换一次牙膏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牙线的使用与技巧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牙线选择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软质牙线：不易断裂，适合大多数人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不易染色牙线：避免牙线染色，影响口腔卫生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牙线更换：建议每天更换一次牙线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牙线技巧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C型刷法：将牙线绕在手指上，用C型动作清洁牙齿间隙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避免用力过猛：牙线遇到阻力时，避免用力过猛，以免损伤牙龈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口腔冲洗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水温适中：使用温水进行口腔冲洗，避免过热或过冷的水刺激口腔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冲洗方法：用水冲洗牙齿表面和口腔黏膜，清除食物残渣和细菌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漱口水使用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选择合适的漱口水：根据口腔问题选择具有抗菌、消炎作用的漱口水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使用方法：将漱口水含在口中，鼓漱30秒，然后吐出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口腔冲洗与漱口水的作用与方法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https://d.book118.com/535033302120011111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口腔护理技能周培训PPT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2024-09-17T01:31:37.125</cp:lastPrinted>
  <dcterms:created xsi:type="dcterms:W3CDTF">2024-09-16T17:31:37Z</dcterms:created>
  <dcterms:modified xsi:type="dcterms:W3CDTF">2024-09-16T17:31:39Z</dcterms:modified>
</cp:coreProperties>
</file>