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4CC21F-46D4-4904-9070-5CE4A6FCA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ACDB3E-E69A-4E17-87E2-1F4B7CB9E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625AC6-8C44-415C-A9ED-FAEB76500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F74CF1-8AF8-48EA-AAF1-9DFCFC890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ACA1B7-A940-4D68-A21E-4E95B14EF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B52883-A112-4B86-94B4-02B99083A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7EF4B7-E716-4267-BBE0-8EE9CC96F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EEDC4F-E516-475D-89B5-C3869DA11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4B6EC7-B620-4EC0-BC84-09BFF7D94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D65565-EBB8-4AB4-A1A7-E7EFA1E7B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99AD55-B3F2-4E7B-999F-25414765F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03413403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马昕教授电力拖动与运动控制课件4-可逆调速系统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可逆调速系统概述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可逆调速系统的基本原理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可逆调速系统的关键技术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可逆调速系统的应用案例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可逆调速系统概述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150" r="2515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34" r="3143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可逆调速系统是指能够实现电动机正、反方向运行，且在运行过程中能够平滑调节电动机速度的电气传动系统。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可逆调速系统具有高效率、高精度、快速响应和低噪音等特点，能够满足各种复杂运动控制需求。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可逆调速系统的定义与特点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可逆调速系统广泛应用于各种自动化生产线，如包装机械、印刷机械、纺织机械等，实现生产过程中的速度调节和精确控制。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工业自动化生产线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在交通运输领域，可逆调速系统主要用于车辆牵引、地铁和轻轨的运行控制，提高交通运输的安全性和效率。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交通运输领域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在风力发电、水力发电和火力发电等能源领域，可逆调速系统用于控制发电机组的转速和功率输出，实现能源的高效利用。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能源领域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可逆调速系统的应用场景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可逆调速系统的研究始于20世纪初，随着电力电子技术和控制理论的发展，可逆调速系统的性能不断提升，应用范围不断扩大。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近年来，随着新型电力电子器件（如IGBT、MOSFET等）的出现和矢量控制、直接转矩控制等先进控制理论的广泛应用，可逆调速系统的性能得到了显著提升。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未来，可逆调速系统将继续朝着高效、智能、可靠和集成化方向发展，为工业自动化和智能制造提供更加强大的技术支持。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可逆调速系统的历史与发展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可逆调速系统的基本原理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802" r="2180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7586" b="758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可逆调速系统的基本组成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提供电能，驱动电机运转。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接受电源装置提供的电能，通过电磁感应原理实现机械能与电能的相互转换。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根据输入信号（如速度、电流、位置等）调节电机的工作状态，实现调速功能。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电机输出的机械能所作用的装置，如生产线上的传送带、机械手臂等。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电源装置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电机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7603" r="17603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通过改变电机的输入电压或电流，调节电机的输入功率，从而改变电机的转速。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通过改变电机的极对数或转差率，实现电机的正反转控制。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通过控制器对电机的工作状态进行实时监测，确保系统稳定运行。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可逆调速系统的基本工作原理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917" r="991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采用直流电机，调速范围较宽，但维护成本较高。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直流调速系统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采用交流电机，维护成本较低，但调速性能相对较差。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交流调速系统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通过控制电机步进角度实现定位控制，精度高，但调速范围较窄。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步进电机系统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结合了直流和交流电机的优点，调速范围广，精度高，但价格较高。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伺服电机系统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可逆调速系统的分类与比较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https://d.book118.com/535034134033011110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2024-09-15T07:26:29.893</cp:lastPrinted>
  <dcterms:created xsi:type="dcterms:W3CDTF">2024-09-14T23:26:29Z</dcterms:created>
  <dcterms:modified xsi:type="dcterms:W3CDTF">2024-09-14T23:26:31Z</dcterms:modified>
</cp:coreProperties>
</file>