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CDDJH+MS-UIGothic"/>
      <p:regular r:id="rId15"/>
    </p:embeddedFont>
    <p:embeddedFont>
      <p:font typeface="OMMFCP+KJTPOH+ArialMT"/>
      <p:regular r:id="rId16"/>
    </p:embeddedFont>
    <p:embeddedFont>
      <p:font typeface="DESKSK+BIARMV+MicrosoftYaHei-Bold"/>
      <p:regular r:id="rId17"/>
    </p:embeddedFont>
    <p:embeddedFont>
      <p:font typeface="HOPQNT+FITEL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3F886-BB83-4B6F-BAB1-B36925F83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60B5-360D-412F-8544-F1C87E42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620F-1A82-49E9-9F52-22AEF58A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79E53-6C29-4BC8-BDC8-E6D9E0DB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57C72-2EFA-4CF1-9DCB-D51AAD84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C2F33-549F-47A1-9286-4C4FD25C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61A22-CC2D-4EC0-9EE8-00BF6E70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753FB-E3F0-4C23-B253-B20CCA3D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41977-A72D-4340-B022-08009775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3A92-6F1B-4857-8AC8-E3769FD3E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38C80-D23E-476B-98D7-34CA9A8E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40000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24354" y="2005484"/>
            <a:ext cx="9069516" cy="2139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MCDDJH+MS-UIGothic"/>
                <a:cs typeface="MCDDJH+MS-UIGothic"/>
              </a:rPr>
              <a:t>《医院感染管理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5150" spc="25">
                <a:solidFill>
                  <a:srgbClr val="000000"/>
                </a:solidFill>
                <a:latin typeface="MCDDJH+MS-UIGothic"/>
                <a:cs typeface="MCDDJH+MS-UIGothic"/>
              </a:rPr>
              <a:t>法》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MCDDJH+MS-UIGothic"/>
                <a:cs typeface="MCDDJH+MS-UIGothic"/>
              </a:rPr>
              <a:t>理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3943350" marR="0">
              <a:lnSpc>
                <a:spcPts val="3975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MCDDJH+MS-UIGothic"/>
                <a:cs typeface="MCDDJ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医院感染概述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《医院感染管理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办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法》解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6542982" cy="18806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理人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防医院感染中的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与要求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医院感染的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告制度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医院感染典型案例分析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4332160"/>
            <a:ext cx="5841941" cy="783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OMMFCP+KJTPOH+ArialMT"/>
                <a:cs typeface="OMMFCP+KJTPO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《医院感染管理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办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法》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践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MCDDJH+MS-UIGothic"/>
                <a:cs typeface="MCDDJH+MS-UIGothic"/>
              </a:rPr>
              <a:t>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DESKSK+BIARMV+MicrosoftYaHei-Bold"/>
                <a:cs typeface="DESKSK+BIARM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MCDDJH+MS-UIGothic"/>
                <a:cs typeface="MCDDJH+MS-UIGothic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CDDJH+MS-UIGothic"/>
                <a:cs typeface="MCDDJH+MS-UIGothic"/>
              </a:rPr>
              <a:t>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67382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医院感染是指在医院内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得的感染，包括在住院期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间发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生的感染和在医院内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得、出院后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生的感染。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CDDJH+MS-UIGothic"/>
                <a:cs typeface="MCDDJH+MS-UIGothic"/>
              </a:rPr>
              <a:t>分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根据感染来源，医院感染可分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内源性感染和外源性感染。内源性感染是指自身携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的病原体在特定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条件下引起感染，如皮肤黏膜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、免疫功能低下等；外源性感染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是指外界病原体通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接触、呼吸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道、消化道等途径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患者，如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菌、病毒、真菌等引起的感染。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医院感染的危害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SKSK+BIARMV+MicrosoftYaHei-Bold"/>
                <a:cs typeface="DESKSK+BIARM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SKSK+BIARMV+MicrosoftYaHei-Bold"/>
                <a:cs typeface="DESKSK+BIARM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SKSK+BIARMV+MicrosoftYaHei-Bold"/>
                <a:cs typeface="DESKSK+BIARM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患者安全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疗质</a:t>
            </a:r>
            <a:r>
              <a:rPr sz="2000">
                <a:solidFill>
                  <a:srgbClr val="AF79DE"/>
                </a:solidFill>
                <a:latin typeface="MCDDJH+MS-UIGothic"/>
                <a:cs typeface="MCDDJH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公共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卫</a:t>
            </a:r>
            <a:r>
              <a:rPr sz="2000">
                <a:solidFill>
                  <a:srgbClr val="AF79DE"/>
                </a:solidFill>
                <a:latin typeface="MCDDJH+MS-UIGothic"/>
                <a:cs typeface="MCDDJH+MS-UIGothic"/>
              </a:rPr>
              <a:t>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医院感染可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致患者病情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加重、住院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、医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疗费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用增加，甚至可能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致死亡。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医院感染的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生会影响医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疗质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量和医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安全，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患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者和医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员带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来不必要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医院是公共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所，医院感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播不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危害患者和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的健康，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可能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公众健康造成威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医院感染的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67300" y="11130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加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清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消毒工作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2500" y="1945378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行清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消毒，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保持空气清新、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境整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81455" y="208079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提高医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人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防控意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02319" y="208079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格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执</a:t>
            </a: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行隔离措施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33830" y="27416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是医院感染防控的主力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和教育，提高防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控意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和技能。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97519" y="27416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根据患者病情和感染情况采取相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的隔离措施，减少交叉感染的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5644" y="4267104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建立健全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防控制体系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20505" y="426710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加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AF79DE"/>
                </a:solidFill>
                <a:latin typeface="MCDDJH+MS-UIGothic"/>
                <a:cs typeface="MCDDJH+MS-UIGothic"/>
              </a:rPr>
              <a:t>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疗废</a:t>
            </a:r>
            <a:r>
              <a:rPr sz="2000" spc="23">
                <a:solidFill>
                  <a:srgbClr val="AF79DE"/>
                </a:solidFill>
                <a:latin typeface="MCDDJH+MS-UIGothic"/>
                <a:cs typeface="MCDDJH+MS-UIGothic"/>
              </a:rPr>
              <a:t>物管理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8019" y="492797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建立完善的医院感染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与控制体系，包括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机构、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章制度、操作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范等。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815705" y="492797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疗废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应严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格按照相关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、收集、运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理，防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止交叉感染和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DESKSK+BIARMV+MicrosoftYaHei-Bold"/>
                <a:cs typeface="DESKSK+BIARM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MCDDJH+MS-UIGothic"/>
                <a:cs typeface="MCDDJH+MS-UIGothic"/>
              </a:rPr>
              <a:t>《医院感染管理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4200">
                <a:solidFill>
                  <a:srgbClr val="000000"/>
                </a:solidFill>
                <a:latin typeface="MCDDJH+MS-UIGothic"/>
                <a:cs typeface="MCDDJH+MS-UIGothic"/>
              </a:rPr>
              <a:t>法》解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7395" y="4122499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制定背景与目的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CDDJH+MS-UIGothic"/>
                <a:cs typeface="MCDDJH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随着医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步，医院感染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日益突出，成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疗质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量管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理的重点之一。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CDDJH+MS-UIGothic"/>
                <a:cs typeface="MCDDJH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制定《医院感染管理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法》，旨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在加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医院感染管理，保障患者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安全和医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健康，提高医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主要内容与特点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MCDDJH+MS-UIGothic"/>
                <a:cs typeface="MCDDJH+MS-UIGothic"/>
              </a:rPr>
              <a:t>主要内容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包括医院感染的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防与控制、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告、培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与宣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等方面的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CDDJH+MS-UIGothic"/>
                <a:cs typeface="MCDDJH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CDDJH+MS-UIGothic"/>
                <a:cs typeface="MCDDJH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强调预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主、科学管理、多部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作、全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参与等原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，注重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管理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MCDDJH+MS-UIGothic"/>
                <a:cs typeface="MCDDJH+MS-UIGothic"/>
              </a:rPr>
              <a:t>行力。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MCDDJH+MS-UIGothic"/>
                <a:cs typeface="MCDDJH+MS-UIGothic"/>
              </a:rPr>
              <a:t>施要求与注意事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AF79DE"/>
                </a:solidFill>
                <a:latin typeface="MCDDJH+MS-UIGothic"/>
                <a:cs typeface="MCDDJH+MS-UIGothic"/>
              </a:rPr>
              <a:t>施要求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建立健全医院感染管理体系，制定符合本机构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施方案，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并加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强监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和考核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CDDJH+MS-UIGothic"/>
                <a:cs typeface="MCDDJH+MS-UIGothic"/>
              </a:rPr>
              <a:t>注意事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22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员应严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格遵守《医院感染管理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法》的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定，加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自身防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医院感染防控能力；同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，患者和家属也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极配合，共同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CDDJH+MS-UIGothic"/>
                <a:cs typeface="MCDDJH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https://d.book118.com/535040000341011111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MCDDJH+MS-UIGothic</vt:lpstr>
      <vt:lpstr>SimSun</vt:lpstr>
      <vt:lpstr>OMMFCP+KJTPOH+ArialMT</vt:lpstr>
      <vt:lpstr>Times New Roman</vt:lpstr>
      <vt:lpstr>DESKSK+BIARMV+MicrosoftYaHei-Bold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2024-09-18T00:48:53.457</cp:lastPrinted>
  <dcterms:created xsi:type="dcterms:W3CDTF">2024-09-17T16:48:53Z</dcterms:created>
  <dcterms:modified xsi:type="dcterms:W3CDTF">2024-09-17T16:48:54Z</dcterms:modified>
</cp:coreProperties>
</file>