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EF74F-5EA8-4A33-B4E8-6679C89A8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65A38-AF46-4D80-93A1-C91E3F9DB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E8EB3-28DE-4829-8C0B-AC6FF8CE4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74124-7C24-40E2-8E88-6CCCCDCA7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6BF3EE-109E-4A17-BD85-07BEF8028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749F1D-B2DA-4892-AE3F-221522648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249A2A-391C-4BBD-B746-2FC7BAC61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D0304-D0B4-426B-BC9C-AF4BA494E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C6EE8-B38A-4CBE-97C9-1FEDB9869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B5197-40BA-4EA1-B775-E20104335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ACC36-EA05-4FB5-817E-C5EBE033A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40241012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慢性荨麻疹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治疗方法及效果评估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患者生活质量影响及心理干预措施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慢性荨麻疹是一种常见的皮肤疾病，以皮肤出现瘙痒性风团为特征，病程持续6周以上。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慢性荨麻疹的发病原因复杂多样，包括免疫异常、感染、药物、食物、物理因素、精神因素等。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患者皮肤出现瘙痒性风团，大小不一，形态各异，可伴有血管性水肿。风团可反复发作，持续时间较长。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根据病程、病因和临床表现，慢性荨麻疹可分为多种类型，如慢性自发性荨麻疹、物理性荨麻疹、特殊类型荨麻疹等。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临床表现及分型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根据患者的病史、临床表现和实验室检查，医生可综合判断是否为慢性荨麻疹。具体标准包括病程持续6周以上、皮肤出现瘙痒性风团等。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慢性荨麻疹需与其他类似疾病进行鉴别，如急性荨麻疹、湿疹、接触性皮炎等。医生需仔细询问病史、观察皮损特点并进行必要的实验室检查以明确诊断。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发病机制探讨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自身免疫反应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慢性荨麻疹患者体内存在针对皮肤组织的自身抗体，导致皮肤炎症反应持续存在。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免疫细胞活化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多种免疫细胞（如肥大细胞、嗜碱性粒细胞等）在慢性荨麻疹发病过程中被激活，释放炎性介质，加重皮肤炎症。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免疫学机制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慢性荨麻疹具有一定的家族聚集性，提示遗传因素在疾病发生中可能起一定作用。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家族聚集性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研究发现，某些基因多态性与慢性荨麻疹的易感性相关，如HLA基因、FcεRI基因等。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基因多态性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遗传学机制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感染因素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精神因素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环境因素与诱因分析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某些病毒、细菌或寄生虫感染可能诱发或加重慢性荨麻疹，如幽门螺杆菌、乙型肝炎病毒等。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寒冷、热刺激、紫外线照射等物理因素也可能诱发或加重慢性荨麻疹。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某些药物（如青霉素、磺胺类等）可能导致慢性荨麻疹的发生或加重。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精神压力、焦虑、抑郁等情绪因素与慢性荨麻疹的发病和加重有一定关联。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治疗方法及效果评估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一线治疗药物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首选第二代非镇静类抗组胺药，如西替利嗪、左西替利嗪、氯雷他定等。若无效，可考虑选择第一代抗组胺药，如苯海拉明、氯苯那敏等。需注意，长期使用第一代药物可能导致嗜睡、口干等副作用。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二线治疗药物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对于一线治疗无效的患者，可考虑使用免疫抑制剂，如环孢素、甲氨蝶呤等。但需密切监测患者的免疫功能和副作用。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三线治疗药物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对于严重且对其他治疗无反应的患者，可考虑使用生物制剂，如奥马珠单抗等。但需注意，生物制剂价格昂贵且可能需要长期使用。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药物治疗方案选择及注意事项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非药物治疗手段介绍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紫外线疗法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通过照射紫外线，调节皮肤免疫系统，减轻症状。但长期照射可能增加皮肤癌的风险。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针对患者可能存在的焦虑、抑郁等心理问题，进行心理疏导和干预，有助于缓解症状和改善生活质量。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根据患者的瘙痒程度、风团数量和大小等症状进行评分，定期评估治疗效果。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症状评分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采用相关的生活质量问卷，如慢性荨麻疹生活质量问卷（CU-Q2oL），评估患者的生活质量改善情况。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定期检测患者的血常规、尿常规、肝肾功能等指标，以监测治疗副作用和患者的整体健康状况。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治疗效果评估指标和方法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患者生活质量影响及心理干预措施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https://d.book118.com/535040241012011102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2024-09-10T19:16:16.318</cp:lastPrinted>
  <dcterms:created xsi:type="dcterms:W3CDTF">2024-09-10T11:16:16Z</dcterms:created>
  <dcterms:modified xsi:type="dcterms:W3CDTF">2024-09-10T11:16:18Z</dcterms:modified>
</cp:coreProperties>
</file>