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B11FB-121C-4335-AA62-4D07F5D14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11CE0-4F6D-447D-88CC-1B4C02E68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B193F-B60F-48D4-96E8-F52AF0751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DE326-1626-4223-93DD-DBF54B557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982F4-01E1-4B4E-9518-FDC1894F6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2F93ED-149E-4602-8B7B-98F91B7A8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A2CE3A-F26B-4D16-87DD-655A96529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CCE98-AB9D-47C6-AF13-D4FF51D4E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899FF-7B74-43B8-BBE6-BF7DDFA77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D7CAC-6126-42FB-A838-DC5A7A8EC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255B2-58E8-471A-BD73-67960EA91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432132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事诉讼中的法院调解：理论与实践\n## 1.法院调解的基本概念与原则\n### 1.1法院调解的定义与性质\n### 1.2法院调解的基本原则\n### 1.3法院调解与其他纠纷解决方式的比较\n## 2.法院调解的程序与流程\n### 2.1法院调解的启动与受理\n### 2.2法院调解的进行与方式\n### 2.3法院调解的终结与效力\n## 3.法院调解的实践案例分析\n### 3.1民事合同纠纷中的法院调解\n### 3.2婚姻家庭纠纷中的法院调解\n### 3.3知识产权纠纷中的法院调解\n## 4.法院调解的优势与不足\n### 4.1法院调解的优势及其原因\n### 4.2法院调解的不足之处及其原因\n### 4.3如何改进法院调解制度\n## 5.法院调解的未来发展趋势\n### 5.1法院调解制度的发展趋势\n### 5.2法院调解在现代社会治理中的作用\n### 5.3如何提高法院调解的实效性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民事诉讼中的法院调解：理论与实践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法院调解的基本概念与原则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法院调解的定义与性质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法院调解是指在民事诉讼过程中，法院组织双方当事人通过协商、谈判等方式解决纠纷的一种司法活动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法院调解是民事诉讼程序的一部分，具有司法性质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法院调解的目的是解决民事纠纷，实现当事人的合法权益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法院调解的结果具有法律约束力，当事人应当履行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法院调解的性质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法院调解是一种非诉讼解决纠纷的方式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法院调解是一种自愿解决纠纷的方式，当事人可以自愿参加，也可以自愿退出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法院调解是一种和解解决纠纷的方式，当事人通过协商达成和解协议，实现纠纷的解决</a:t>
            </a:r>
            <a:endParaRPr/>
          </a:p>
        </p:txBody>
      </p:sp>
      <p:cxnSp>
        <p:nvCxnSpPr>
          <p:cNvPr id="16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endParaRPr/>
              </a:p>
            </p:txBody>
          </p:sp>
          <p:sp>
            <p:nvSpPr>
              <p:cNvPr id="16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双方当事人在法院调解过程中享有平等的地位，享有平等的权利和义务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法院在调解过程中应当保持中立，不偏袒任何一方当事人</a:t>
                </a:r>
                <a:endParaRPr/>
              </a:p>
            </p:txBody>
          </p:sp>
        </p:grpSp>
        <p:grpSp>
          <p:nvGrpSpPr>
            <p:cNvPr id="16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</a:t>
                </a:r>
                <a:endParaRPr/>
              </a:p>
            </p:txBody>
          </p:sp>
          <p:sp>
            <p:nvSpPr>
              <p:cNvPr id="1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当事人是否参加法院调解，以及达成调解协议的内容，都应当出于当事人的自愿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法院不得强制当事人参加调解，也不得强制当事人接受调解结果</a:t>
                </a:r>
                <a:endParaRPr/>
              </a:p>
            </p:txBody>
          </p:sp>
        </p:grpSp>
        <p:grpSp>
          <p:nvGrpSpPr>
            <p:cNvPr id="17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合法原则</a:t>
                </a:r>
                <a:endParaRPr/>
              </a:p>
            </p:txBody>
          </p:sp>
          <p:sp>
            <p:nvSpPr>
              <p:cNvPr id="1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法院调解的过程和结果应当符合法律规定，不违反法律的规定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法院调解达成的和解协议，应当具有法律效力，当事人应当履行</a:t>
                </a:r>
                <a:endParaRPr/>
              </a:p>
            </p:txBody>
          </p:sp>
        </p:grpSp>
      </p:grpSp>
      <p:pic>
        <p:nvPicPr>
          <p:cNvPr id="17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法院调解的基本原则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与诉讼相比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法院调解程序相对简便，时间成本较低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法院调解有利于维护当事人的合作关系，减少纠纷对双方关系的破坏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法院调解有利于保护当事人的隐私，避免公开审理对当事人声誉的影响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与仲裁相比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法院调解的适用范围较广，不仅适用于合同纠纷，还适用于其他民事纠纷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法院调解的程序相对灵活，可以根据当事人的需求进行调整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法院调解的结果具有法律效力，当事人应当履行，而仲裁结果则不具有强制性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法院调解与其他纠纷解决方式的比较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法院调解的程序与流程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法院调解的启动与受理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法院调解的启动方式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当事人向法院提出申请，请求法院进行调解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法院在审理案件过程中，认为有必要进行调解，可以主动启动调解程序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法院调解的受理条件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当事人之间存在民事纠纷，且有调解的意愿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当事人提出的调解请求符合法律规定，不违反法律的规定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法院调解的进行与方式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法院调解的进行方式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法院组织双方当事人进行协商、谈判，寻求纠纷的解决方案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法院可以邀请有关人员参加调解，协助解决纠纷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法院调解的过程中应当注意的问题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法院应当尊重当事人的意思自治，不得强制当事人接受调解结果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法院应当引导当事人理性表达诉求，避免情绪化，有利于达成调解协议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法院调解的终结条件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当事人达成调解协议，解决纠纷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当事人未能达成调解协议，调解程序终结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法院调解的效力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当事人达成的调解协议具有法律效力，当事人应当履行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如果当事人不履行调解协议，对方当事人可以申请法院强制执行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法院调解的终结与效力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法院调解的实践案例分析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案例背景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甲公司与乙公司签订了一份购销合同，后因合同履行问题发生纠纷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甲公司向法院提起诉讼，请求判令乙公司履行合同义务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法院调解过程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法院受理案件后，认为有必要进行调解，组织双方当事人进行调解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经过协商，双方当事人达成调解协议，乙公司同意履行合同义务，甲公司同意撤诉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法院调解有利于快速解决合同纠纷，减少当事人的诉讼成本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法院调解有利于维护当事人的合作关系，避免纠纷对双方关系的破坏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民事合同纠纷中的法院调解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https://d.book118.com/535043213212011112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民事诉讼中的法院调解：理论与实践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2024-09-19T00:17:05.191</cp:lastPrinted>
  <dcterms:created xsi:type="dcterms:W3CDTF">2024-09-18T16:17:05Z</dcterms:created>
  <dcterms:modified xsi:type="dcterms:W3CDTF">2024-09-18T16:17:07Z</dcterms:modified>
</cp:coreProperties>
</file>