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DE0AD8-3E67-42A3-BBE9-B1B30360B7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DE258-1F9B-41DB-9E67-402085283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AAB25D-2C66-4200-A3CC-7A14213FF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998196-FCAC-4034-AAB7-09C68BB37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92F378-211A-443E-922A-9247418A66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F0008C-0CFD-4875-B2B8-847089FB66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EB9D93-E85E-4439-9655-26F1F576FC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F7353F-74A6-47D2-AF7A-87822EBA8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149675-FF45-4218-AFF7-E6B53E8268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C1D77E-1CBE-4E35-9DB7-B80620CD6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CBCBC6-0EBF-4D27-9C0C-80DE64955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044213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湘教版语文四年级下3.穿红裙子的老师</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课文背景与作者简介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文本解读与赏析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人物形象塑造及其特点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故事情节发展与高潮部分剖析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语言表达技巧及风格特点探讨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主题思想阐释与启示意义挖掘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课文背景与作者简介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《穿红裙子的老师》是一篇描写乡村女教师形象的短篇小说。作品通过生动的人物刻画和情节描写，展现了乡村教育的艰苦和女教师的坚韧品质。</a:t>
            </a:r>
            <a:endParaRPr lang="en-US" sz="1100"/>
          </a:p>
        </p:txBody>
      </p:sp>
      <p:sp>
        <p:nvSpPr>
          <p:cNvPr id="385" name="AutoShape 385"/>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该小说以乡村教育为背景，通过穿红裙子的女教师这一形象，表达了作者对乡村教育的关注和思考，以及对女教师这一群体的敬意和赞扬。</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课文背景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作者简介</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作者是一位知名的当代作家，其作品以关注社会现实、刻画人物形象见长。</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在《穿红裙子的老师》中，作者通过深入生活、观察社会，成功塑造了一个生动、鲜活的乡村女教师形象，展现了其深厚的文学功底和对社会现实的敏锐洞察力。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小说所反映的时代背景是20世纪80年代的中国乡村。当时，乡村教育条件艰苦，师资力量匮乏，许多乡村孩子无法接受良好的教育。</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在这样的背景下，穿红裙子的老师成为了孩子们心中的希望和寄托，她的到来给乡村教育带来了新的生机和活力。小说通过这一形象展现了乡村教育的希望和未来。</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时代背景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文本解读与赏析</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线性叙事结构</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文章按照时间顺序，通过描述老师的穿着、行为和言语，逐步展现故事情节和人物形象。</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生动的细节描写</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作者运用丰富的细节描写，如老师的红裙子、学生的表情和动作等，使故事更加生动具体。</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简洁明快的语言</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文章语言简练明快，符合儿童阅读的特点，易于理解和接受。</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文章结构和写作特点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作者运用比喻手法，如将老师的红裙子比作“一朵红云”，形象地表达了老师的美好形象。</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比喻手法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通过将事物拟人化，如“阳光像个调皮的孩子”，增强了文章的趣味性和可读性。</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拟人化描写</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通过反复强调某些词语或细节，如“红裙子”、“老师的笑容”等，加深了读者对文章的印象和理解。</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反复强调</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描绘手法和修辞技巧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文章通过描绘老师的红裙子和美好形象，表达了对美好事物的赞美和追求。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对美好事物的赞美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通过描述老师的工作和付出，表达了对教育工作的尊重和敬意。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对教育工作的尊重</a:t>
            </a:r>
          </a:p>
        </p:txBody>
      </p:sp>
      <p:pic>
        <p:nvPicPr>
          <p:cNvPr id="10" name="Picture 10"/>
          <p:cNvPicPr>
            <a:picLocks noChangeAspect="1"/>
          </p:cNvPicPr>
          <p:nvPr/>
        </p:nvPicPr>
        <p:blipFill>
          <a:blip r:embed="rId3"/>
          <a:srcRect l="49" r="4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文章关注儿童的成长和教育，通过故事情节和人物形象展现了儿童在成长过程中所需要的关爱和引导。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对儿童成长的关注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情感表达和主题思想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人物形象塑造及其特点</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6" b="2895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546" b="854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穿红裙子老师形象塑造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外貌特征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文中详细描绘了穿红裙子老师的形象，如她的红裙子鲜艳夺目，长发飘飘，笑容满面，给人留下深刻的印象。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性格特点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穿红裙子老师性格开朗、热情，善于与学生沟通交流，能够迅速拉近与学生之间的距离。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教学风格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她采用生动有趣的教学方式，注重引导学生自主思考和探索，让学生在轻松愉快的氛围中学习知识。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校长</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学生</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校长在文中虽然着墨不多，但他的形象塑造对于衬托穿红裙子老师的形象起到了重要作用。他严肃、古板，与穿红裙子老师形成鲜明对比。</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学生们在文中是穿红裙子老师教学的对象和受益者。他们的形象塑造展现了穿红裙子老师的教学成果和影响力。</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其他人物形象及其作用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https://d.book118.com/535044213004011114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2024-09-20T23:20:57.729</cp:lastPrinted>
  <dcterms:created xsi:type="dcterms:W3CDTF">2024-09-20T15:20:57Z</dcterms:created>
  <dcterms:modified xsi:type="dcterms:W3CDTF">2024-09-20T15:21:00Z</dcterms:modified>
</cp:coreProperties>
</file>