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1B1A6-E797-4BDC-96EC-A7DE622B0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B9389-F7C2-4D7F-B964-46F72D8CC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1C09B-16AC-4D05-8A61-2F43350D3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01A50F-E2E2-4F5C-ADA2-0FD5B4C5A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408BB2-96B6-4E81-B046-6D3D0D815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DC1A0D-F326-41F9-8DC9-CF138DA20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19EFDE-F0BA-4277-9B64-5907F74FA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7AC835-2419-46AA-B4D8-63748DAA1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3D9A4-6658-46E1-BFF1-CF5FEED98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9F222-521C-464B-B564-49079736E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9301F7-F172-427F-A6ED-AB62482DE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04431233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安全管理办法与室内外电力设施与用电需求的安全检查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室内外电力设施安全检查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用电需求安全检查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安全检查方法与工具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安全事故案例分析与教训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安全管理与安全检查的未来展望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792" r="9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通过实施安全管理办法，可以确保室内外电力设施的正常运行，避免因设施故障或操作不当而导致的人身伤害事故。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保障人身安全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安全管理办法能够及时发现和排除潜在的电气安全隐患，防止火灾、设备损坏等事故的发生，从而保护财产安全。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维护财产安全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室内外电力设施是生产活动的基础，实施安全管理办法可以确保电力供应的稳定性和连续性，保障生产的顺利进行。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促进生产顺利进行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通过加强预防措施，提高室内外电力设施的安全性和稳定性，减少事故发生的可能性。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从多个方面入手，综合运用各种管理手段和技术措施，对室内外电力设施进行全方位、全过程的安全管理。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严格遵守国家和行业相关法规、标准，确保安全管理工作的合法性和规范性。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依法依规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运用现代科技手段，提高安全管理的智能化、信息化水平，提升管理效率和准确性。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科学管理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建立健全室内外电力设施安全管理制度，明确各级管理人员和操作人员的职责和权限，确保安全管理工作的有序进行。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安全培训与宣传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加强室内外电力设施安全知识培训和宣传工作，提高员工的安全意识和操作技能水平。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安全检查与评估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定期开展室内外电力设施的安全检查和评估工作，及时发现和排除安全隐患，确保设施的安全运行。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应急预案与演练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制定完善的室内外电力设施应急预案，并定期组织演练活动，提高应对突发事件的能力和水平。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安全管理办法的体系结构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室内外电力设施安全检查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配电箱、开关箱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照明灯具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插座、开关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线路及绝缘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室内电力设施安全检查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9740" r="974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044" r="1504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检查外观是否完好，门锁是否正常，内部元器件是否齐全、完好，接线是否规范、紧固。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检查灯具是否完好，固定是否牢固，照明是否正常，开关是否灵活。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检查插座、开关是否完好，接线是否规范、紧固，用电负荷是否匹配。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检查电线电缆是否老化、破损，绝缘层是否完好，线路连接处是否松动、发热。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292" r="92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变压器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高压开关柜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低压配电柜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电缆沟、电缆井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室外电力设施安全检查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检查变压器外观是否完好，油位是否正常，有无渗漏油现象，运行声音是否正常。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检查配电柜外观是否完好，门锁是否正常，内部元器件是否齐全、完好，接线是否规范、紧固。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检查开关柜外观是否完好，门锁是否正常，内部元器件是否齐全、完好，接线是否规范、紧固。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检查电缆沟、电缆井内有无积水、杂物，电缆排列是否整齐，有无破损、老化现象。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定期对室内外电力设施进行安全隐患排查，及时发现并处理潜在的安全隐患。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建立安全隐患排查制度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制定应急预案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加强安全宣传教育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及时整改安全隐患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针对可能发生的电力设施故障或事故，制定相应的应急预案，明确应急处置措施和责任人。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通过安全宣传教育活动，提高员工的安全意识和操作技能水平，减少人为因素造成的安全隐患。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对于排查出的安全隐患，应立即采取相应措施进行整改，确保电力设施的安全运行。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电力设施安全隐患排查与处理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用电需求安全检查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检查用电负荷是否超过设计容量；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核查用电负荷分配是否合理，是否存在过载现象；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评估用电负荷增长趋势，预测未来用电需求。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用电负荷安全检查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检查用电设备是否符合国家相关标准和规定；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核查用电设备是否存在老化、损坏或故障现象；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评估用电设备的运行状况和维护情况。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用电设备安全检查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https://d.book118.com/535044312332011110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2024-09-16T10:39:07.819</cp:lastPrinted>
  <dcterms:created xsi:type="dcterms:W3CDTF">2024-09-16T02:39:07Z</dcterms:created>
  <dcterms:modified xsi:type="dcterms:W3CDTF">2024-09-16T02:39:10Z</dcterms:modified>
</cp:coreProperties>
</file>