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4990B-9D8C-4FA6-AA7C-3FE3706D0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5B3AE-1461-4861-B39C-D38079D42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3A388-5B7F-4E0F-B435-45E8E204C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30919-024E-4D11-81E6-77137DE41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EF8DBF-FE48-4173-88F0-F126437E9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2B193B-0BBF-458C-B7DE-11187C0EE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080E55-F28B-4C2B-A820-1D78E79E7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674C2-3BF0-49D2-A0F6-09B39F41B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E29C5-B72D-4A60-AB91-5A5AAFA78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A74FC-ED1F-4FD5-B683-33B059688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BF44A-F019-4882-817D-B3E454C23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0031321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小学生心理健康发展特征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小学生心理发展阶段概述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小学生心理健康教育的意义与实施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943" b="59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小学生心理健康发展特征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探讨小学生心理发展的特点，包括认知、情感、社会性和行为方面。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分析影响小学生心理健康发展的内外因素，如家庭、学校、社会等。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阐述小学生心理健康发展的重要性，对个体成长和社会发展的影响。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70" r="330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深入了解小学生心理健康发展特征，为教育实践提供科学依据。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促进小学生心理健康水平的提高，预防和干预心理问题的发生，促进个体全面健康发展。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小学生心理发展阶段概述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皮亚杰认知发展阶段理论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该理论将儿童认知发展分为感知运动阶段、前操作阶段、具体操作阶段和形式操作阶段，每个阶段都有不同的特点和发展任务。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埃里克森心理社会发展阶段理论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该理论认为儿童在成长过程中会经历八个阶段，每个阶段都有特定的心理社会发展任务，需要得到适当的支持和引导。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弗洛伊德的精神分析理论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该理论强调儿童在成长过程中会经历五个阶段，包括口腔期、肛门期、性器期、潜伏期和生殖期，每个阶段都有特定的心理需求和挑战。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儿童心理发展阶段理论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感知能力发展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思维特点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情感特点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自控能力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小学生心理发展特点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小学生通过多种感官来认识世界，逐渐发展出更高级的感知能力，如观察力、注意力等。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小学生的情感逐渐丰富，开始对人际关系、学习等方面产生兴趣和情感，需要得到适当的支持和引导。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小学生的思维逐渐从形象思维向抽象思维过渡，开始能够理解复杂的概念和抽象的事物。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小学生的自控能力逐渐增强，开始能够控制自己的行为和情绪，逐渐表现出独立性和自主性。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小学生心理健康现状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由于学习任务繁重，考试频繁，小学生常常面临较大的学习压力，导致焦虑、抑郁等心理问题。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小学生处于社交能力发展的关键期，他们可能面临与同学、老师和家长之间的沟通障碍和冲突，导致孤独感、自卑感等情绪问题。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自尊心与自我意识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随着年龄的增长，小学生的自尊心逐渐增强，开始关注自己的形象和评价，有时会对自己的表现过于苛求，产生自卑、焦虑等情绪。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情绪波动与行为问题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小学生情绪容易波动，有时会出现易怒、暴躁、攻击性行为等问题，需要家长和老师关注并引导他们学会控制情绪。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https://d.book118.com/535100313213011120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2024-09-23T03:19:25.682</cp:lastPrinted>
  <dcterms:created xsi:type="dcterms:W3CDTF">2024-09-22T19:19:25Z</dcterms:created>
  <dcterms:modified xsi:type="dcterms:W3CDTF">2024-09-22T19:19:27Z</dcterms:modified>
</cp:coreProperties>
</file>