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097D3D-8BA3-4AF3-B716-4B61DD7BE2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DFCF5C-DCAB-47D8-ADA0-D3B9B69AE1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92C78E-1BCD-466F-BAE0-DA62605DB5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872DE9-9DBE-4D2C-ABCA-038EB76658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75728FC-61BD-4FCA-8828-E408A848A9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DF5A720-00B9-4209-A46E-26E663316E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B229619-7003-471D-9BFB-81EABDD037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FDB083-03DA-4273-A480-E756189B0F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739B19-69C2-4A90-B544-6DD44E840C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B7F3E7-D7BE-42EC-BCB5-6D178D50CA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280B05-EE1D-43F8-8E0C-CAC53D357B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5101001101011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股骨骨折术后的康复护理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康复训练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营养与健康生活习惯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预防再次骨折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通过切开复位内固定术，将股骨骨折部位重新固定，促进骨骼愈合。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手术目的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手术过程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手术效果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在全身麻醉下，切开皮肤和皮下组织，暴露骨折部位，进行复位和内固定，最后缝合伤口。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手术成功与否取决于骨折复位的质量和内固定的稳定性。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手术情况介绍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术后恢复能够为骨骼愈合提供良好的环境和条件，促进骨折愈合。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促进骨骼愈合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术后恢复有助于预防感染、血栓形成等并发症的发生。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预防并发症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术后恢复能够使患者尽快恢复正常的肢体功能，提高生活质量。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恢复肢体功能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术后恢复的重要性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98" b="269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557" b="255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术后恢复的预期结果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骨骼愈合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术后恢复的最终目标是骨折部位的完全愈合，患者能够恢复正常的生活和工作。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功能恢复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术后恢复不仅包括骨骼愈合，还包括肢体功能的恢复，使患者能够恢复正常的运动和生活能力。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生活质量提高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术后恢复能够提高患者的生活质量，减轻疼痛和不适感，使患者能够更好地享受生活。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术后护理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疼痛管理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对患者的疼痛程度进行评估，了解疼痛的性质、部位和持续时间。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根据疼痛程度，给予适当的止痛药，如非处方药或处方药。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如冷敷、热敷、按摩等，有助于缓解术后疼痛。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提供心理疏导和支持，帮助患者缓解焦虑和疼痛。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疼痛评估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药物治疗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物理治疗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心理支持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保持伤口清洁，定期更换敷料，避免感染。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清洁伤口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注意观察伤口愈合情况，如出现红肿、渗出等异常情况应及时处理。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观察伤口愈合情况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7993" r="1799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在医生指导下进行适当的功能锻炼，促进伤口愈合和肢体功能恢复。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功能锻炼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伤口护理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药物副作用监测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注意观察药物副作用，如出现不适症状应及时就医。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合理用药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遵医嘱用药，不随意更改剂量或停药。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药物相互作用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注意避免与其他药物相互作用，如有疑问及时咨询医生。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5458" r="5458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药物使用与管理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康复训练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https://d.book118.com/535101001101011102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2024-09-11T02:38:03.772</cp:lastPrinted>
  <dcterms:created xsi:type="dcterms:W3CDTF">2024-09-10T18:38:03Z</dcterms:created>
  <dcterms:modified xsi:type="dcterms:W3CDTF">2024-09-10T18:38:05Z</dcterms:modified>
</cp:coreProperties>
</file>