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8DA614-9180-4ED8-977B-9AF731C00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FBFE9D-24B1-466D-8945-18B149191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7627FB-E028-40A8-B69E-29FD17E47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079B3B-6E88-4A72-A425-719EB7FEF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8F0BD1-827C-4D17-A62D-5F1658B98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D98C4F-D62D-4404-B54D-8A8909387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818FC1-8124-4809-AB08-DB176C78C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D836A6-AEB2-4F98-AA72-4F4406D4A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1E9970-F07C-4CA8-A2AD-F23A33273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93C8B4-C18F-4BE2-BB91-7FB4C713C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F06CA5-66CC-4203-9016-2F16A6C5A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101111041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危化品安全标志的运用方法和使用注意事项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危化品安全标志概述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危化品安全标志运用方法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危化品安全标志使用注意事项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案例分析：成功运用危化品安全标志实践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危化品安全标志概述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13" r="12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危化品安全标志是一种用于标识危险化学品及其相关设施、设备、包装和运输工具的特殊标志。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通过直观、醒目的图形和文字，向相关人员传递危险化学品的危险性质、安全使用方法和应急处置措施等信息，以保障人身安全和财产安全。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07" r="2380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740" r="24740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根据危险化学品的种类和危险性质，危化品安全标志可分为易燃、易爆、有毒、有害、腐蚀、放射性等类别。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危化品安全标志具有直观性、醒目性、易懂性、国际通用性等特点，以便相关人员快速识别和理解。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标志种类与特点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《危险化学品安全管理条例》、《危险化学品标志及其使用导则》等。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国内法规标准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国《关于危险货物运输的建议书》、国际劳工组织《化学品分类和标签全球协调制度》等。这些法规和标准对危化品安全标志的设计、制作、使用和管理等方面做出了详细规定，为危化品安全管理提供了有力保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国际法规标准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国内外相关法规标准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危化品安全标志运用方法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危化品安全标志应设置在明亮、醒目的位置，以便人们迅速识别。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醒目原则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针对性原则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6323" r="6323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标准化原则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500" b="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根据危化品的种类和特性，选择相应的安全标志，确保准确传达信息。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安全标志应符合国家标准和行业规范，确保统一、规范。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标志设置原则与要求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在生产、储存危化品的场所，应根据危化品的种类和危险等级，设置相应的安全标志，如“易燃”、“有毒”、“腐蚀”等。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生产场所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在危化品运输过程中，应在车辆或包装上设置明显的安全标志，标明危化品的名称、危险等级、应急措施等信息。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运输过程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在使用危化品的环节，应在操作区域设置相应的安全标志，提醒操作人员注意安全事项和应急措施。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使用环节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4634" r="24634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不同场景下标志运用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在危化品生产、储存区域划定安全警示线，与安全标志配合使用，提醒人员注意危险区域。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安全警示线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根据危化品的特性，配备相应的安全防护设施，如防火、防爆、防毒等设施，确保人员和设备安全。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安全防护设施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6292" r="62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042" r="16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制定针对危化品的应急预案，明确应急处置措施和人员职责，与安全标志配合使用，提高应急处置能力。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与其他安全设施配合使用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危化品安全标志使用注意事项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https://d.book118.com/535101111041011044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2024-09-06T10:26:01.611</cp:lastPrinted>
  <dcterms:created xsi:type="dcterms:W3CDTF">2024-09-06T02:26:01Z</dcterms:created>
  <dcterms:modified xsi:type="dcterms:W3CDTF">2024-09-06T02:26:03Z</dcterms:modified>
</cp:coreProperties>
</file>