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5B335-4980-4556-B454-5E97AC0A9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6856C-D641-460B-81B2-340522CFF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F12B8-5C52-4C8A-B11B-A9D70856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1C65D-9CC1-4F88-B3AA-D9B595DE2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712D4-96BC-4107-8679-2321403AC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C0AC5-7497-4FF1-A050-8659F8F61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15EEB-F95F-4DCE-A6E2-26104C2DA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F28A3-B281-4E99-B768-2CC534F7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1DF84-EA1F-4BF9-94E8-657A0077B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91EB9-EDC8-4EC0-8CF9-67CDE636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9AACF-6511-4F65-BC3D-DFDC9E9B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01143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敬畏法律远离犯罪主题班会课件\n## 1.法律的基本概念及其重要性\n### 1.1法律的起源及其发展历程\n### 1.2法律的基本功能和作用\n### 1.3法律对于社会秩序和个人的重要性\n## 2.犯罪行为的类型及其危害\n### 2.1刑事犯罪与民事犯罪的区别\n### 2.2犯罪行为的心理动机及社会原因\n### 2.3犯罪行为对个人和社会的危害\n## 3.敬畏法律远离犯罪的方法\n### 3.1树立正确的法治观念和法律意识\n### 3.2学习和了解法律法规，提高自我保护能力\n### 3.3积极参与法治建设，维护社会公平正义\n## 4.案例分析：敬畏法律远离犯罪的实践\n### 4.1案例分析：违法与犯罪的界限\n### 4.2案例分析：法律意识在日常生活中的应用\n### 4.3案例分析：犯罪行为的心理预防与矫正\n## 5.总结与展望：共建和谐法治社会\n### 5.1敬畏法律远离犯罪的核心理念\n### 5.2学校、家庭和社会在法治建设中的责任\n### 5.3展望未来：共建和谐法治社会的努力方向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敬畏法律远离犯罪主题班会课件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法律的基本概念及其重要性</a:t>
            </a:r>
            <a:endParaRPr/>
          </a:p>
        </p:txBody>
      </p:sp>
      <p:sp>
        <p:nvSpPr>
          <p:cNvPr id="11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古代社会的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习惯法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奴隶社会的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成文法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封建社会的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律令制</a:t>
                </a:r>
                <a:endParaRPr/>
              </a:p>
            </p:txBody>
          </p:sp>
          <p:sp>
            <p:nvSpPr>
              <p:cNvPr id="1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法律的起源</a:t>
                </a:r>
                <a:endParaRPr/>
              </a:p>
            </p:txBody>
          </p:sp>
        </p:grpSp>
        <p:grpSp>
          <p:nvGrpSpPr>
            <p:cNvPr id="1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：古埃及、古希腊、古罗马等国家的法律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：教会法、封建法、城市法等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：资产阶级革命后的民法典、宪法等</a:t>
                </a:r>
                <a:endParaRPr/>
              </a:p>
            </p:txBody>
          </p:sp>
          <p:sp>
            <p:nvSpPr>
              <p:cNvPr id="1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法律的发展历程</a:t>
                </a:r>
                <a:endParaRPr/>
              </a:p>
            </p:txBody>
          </p:sp>
        </p:grpSp>
        <p:grpSp>
          <p:nvGrpSpPr>
            <p:cNvPr id="1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：联合国国际公约、国际法院等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：欧洲联盟法、非洲联盟法等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：各国的宪法、民法、刑法等</a:t>
                </a:r>
                <a:endParaRPr/>
              </a:p>
            </p:txBody>
          </p:sp>
          <p:sp>
            <p:nvSpPr>
              <p:cNvPr id="1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法律的全球化</a:t>
                </a:r>
                <a:endParaRPr/>
              </a:p>
            </p:txBody>
          </p:sp>
        </p:grpSp>
      </p:grpSp>
      <p:pic>
        <p:nvPicPr>
          <p:cNvPr id="1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法律的起源及其发展历程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法律的基本功能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：规定人们的行为规范，维护社会秩序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：保护国家、集体、个人的合法权益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：通过法律的实施，提高人们的法制观念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法律的作用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：通过规范人们的行为，维护社会秩序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保障公平正义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：通过法律途径解决纠纷，保障公平正义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：通过法律规定，保障市场经济秩序，促进经济发展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法律的基本功能和作用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法律对于社会秩序的重要性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：法律是维护社会秩序的基石，规范人们的行为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：法律是维护国家安全的保障，打击违法犯罪行为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：法律是促进社会和谐的纽带，调整社会关系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法律对于个人的重要性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保护合法权益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：法律是保护个人合法权益的武器，维护个人尊严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：法律是规范个人行为的准则，引导个人遵守社会规范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提高法治观念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：法律是提高个人法治观念的教材，培养良好的法治素养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法律对于社会秩序和个人的重要性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犯罪行为的类型及其危害</a:t>
            </a:r>
            <a:endParaRPr/>
          </a:p>
        </p:txBody>
      </p:sp>
      <p:sp>
        <p:nvSpPr>
          <p:cNvPr id="19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9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刑事犯罪与民事犯罪的区别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刑事犯罪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：违反刑法规定的行为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犯罪主体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：具有刑事责任能力的自然人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犯罪客体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：受到犯罪行为侵害的社会关系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民事犯罪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：违反民法规定的行为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侵权主体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：具有民事行为能力的自然人、法人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侵权客体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：受到侵权行为侵害的民事权益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犯罪行为的心理动机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物质利益驱动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：为获取财物、金钱等利益而犯罪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心理失衡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：因不满、愤怒等情绪而犯罪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道德沦丧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：缺乏道德约束，价值观扭曲而犯罪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犯罪行为的社会原因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社会矛盾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：社会矛盾激化，导致犯罪行为的发生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法制环境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：法制不健全，犯罪成本低，导致犯罪行为的发生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教育缺失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：教育不到位，法治观念淡薄，导致犯罪行为的发生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犯罪行为的心理动机及社会原因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对个人的危害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：犯罪行为可能导致人身自由受到限制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：犯罪行为可能导致财产损失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名誉尊严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：犯罪行为可能导致名誉、尊严受损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对社会的危害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：犯罪行为可能破坏社会秩序，影响社会稳定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：犯罪行为可能阻碍经济发展，影响社会进步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：犯罪行为可能破坏法治环境，影响社会法治进程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犯罪行为对个人和社会的危害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敬畏法律远离犯罪的方法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树立正确的法治观念和法律意识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树立正确的法治观念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尊重法律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：尊重法律权威，遵守法律规定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：法律面前人人平等，维护法律公正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：崇尚法治，维护法治秩序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培养良好的法律意识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学法用法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：学习法律知识，提高法律素养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守法护法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：自觉遵守法律，维护法律权威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用法维权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：运用法律知识，维护自身合法权益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https://d.book118.com/535101143043011112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敬畏法律远离犯罪主题班会课件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2024-09-18T10:31:35.390</cp:lastPrinted>
  <dcterms:created xsi:type="dcterms:W3CDTF">2024-09-18T02:31:35Z</dcterms:created>
  <dcterms:modified xsi:type="dcterms:W3CDTF">2024-09-18T02:31:37Z</dcterms:modified>
</cp:coreProperties>
</file>