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1A122-D2E3-4BDA-BA1F-D3B9A239F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491F5-C560-49AB-A8C0-D13A6DA23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CAE48-8A00-4801-BCDC-9AD2DC4B1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4ABE0-4E17-44A3-AE53-F313AEC2F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C4078F-437C-4A17-ADED-7AACA7DE9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0B23E2-671F-4AD3-923A-32B2D5F8B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420C69-8283-412B-AFA8-4B4DF15B1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466E9-E3B2-48BD-85CD-8B3791ED6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73A5C-78BA-4153-817C-039770D4D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4024C-A537-4BA9-A9AF-18B33A477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35016-0419-4D2C-BA98-811FA7D03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033001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金蝉脱壳的过程奇特动人课件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金蝉脱壳的简介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金蝉脱壳的过程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金蝉脱壳的奇特之处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金蝉脱壳的科学解释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金蝉脱壳的文化内涵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金蝉脱壳的未来展望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金蝉脱壳的简介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34" r="32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28" r="323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金蝉脱壳是一种生物现象，指的是昆虫在生长过程中，通过蜕去旧的外骨骼，以适应不断生长的身体。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在中华文化中，金蝉脱壳常被用来比喻一种巧妙脱身的策略或技巧。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文化象征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金蝉脱壳的定义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金蝉脱壳的现象最早在古生物化石中被发现，表明这种现象在昆虫进化的早期就已经出现。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金蝉脱壳的比喻在古代文献中就有记载，如《史记》和《汉书》等，后来逐渐被广泛应用。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金蝉脱壳的起源和历史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文化历史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金蝉脱壳是昆虫生长和繁殖的关键过程，对于昆虫的生存和繁衍具有重要意义。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金蝉脱壳的比喻在中华文化中具有深远的影响，被广泛应用于文学、艺术和哲学等领域。同时，它也成为了人们思考解决问题的一种智慧和策略。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" r="3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金蝉脱壳的意义和影响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金蝉脱壳的过程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792" b="14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金蝉会选择一个安全、湿度适中的地点进行脱壳，通常是在树上或草丛中。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在准备阶段，金蝉的身体会发生变化，为脱壳做好准备。它的身体会变得僵硬，这是为了更好地固定身体，防止在脱壳过程中掉落。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身体变化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金蝉会用尽全身的力气开始脱壳。它的背部会裂开一道缝，然后它会慢慢地从旧壳中挣脱出来。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经过一段时间的努力，金蝉最终会完全从旧壳中挣脱出来，变成一只新的金蝉。这个过程需要消耗大量的能量，因此金蝉在完成蜕变后会有一段时间的虚弱期。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开始脱壳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完成蜕变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蜕变阶段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500" b="1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在完成蜕变后，金蝉会休息一段时间来调整自己的身体状态。此时它的身体非常柔软，需要逐渐适应新的环境。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活动自如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经过一段时间的休息和调整，金蝉的身体逐渐变得坚硬，它开始能够自由地活动和进食。此时的金蝉已经完成了从幼虫到成虫的转变，开始新的生命旅程。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金蝉脱壳的奇特之处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845" b="2784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396" b="33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独特的生物特性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蝉类独特的生命周期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金蝉属于昆虫类，其生命周期包括卵、幼虫、蛹和成虫四个阶段，其中脱壳是幼虫成长为成虫的关键过程。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蜕皮机制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金蝉具有特殊的蜕皮机制，能够在适当的时间和地点完成脱壳，从而进入下一个生长阶段。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适应性进化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金蝉的脱壳过程是其适应自然环境的一种进化结果，有助于其生存和繁衍。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金蝉在脱壳时，能够将旧的外壳完全分离，不留痕迹，同时迅速长出新的外壳。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神奇的外壳分离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生命力的顽强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美丽的新生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金蝉在脱壳过程中，即使受到外界干扰或损伤，也能顽强地完成脱壳过程，继续生存。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金蝉脱壳后，成虫的身体闪耀着美丽的光泽，翅膀展开，成为自然界中一道美丽的风景。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神奇的生命现象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https://d.book118.com/535103300132011040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2024-08-31T11:45:30.171</cp:lastPrinted>
  <dcterms:created xsi:type="dcterms:W3CDTF">2024-08-31T03:45:30Z</dcterms:created>
  <dcterms:modified xsi:type="dcterms:W3CDTF">2024-08-31T03:45:32Z</dcterms:modified>
</cp:coreProperties>
</file>