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1045-952D-4D9D-8355-E5FA00A90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729EC-C756-4B9A-A26A-18444BCC1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75471-AF7B-4613-A97E-7240ACC8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20D91-21E7-4FA6-9D23-ACD06D280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7A59C-F8A2-4992-968A-A4EDB429A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B2499-A057-4CD2-BB9B-DE753E7A8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67219-9CED-4275-8725-F8686942D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D359C-15B6-4E73-AEF9-A7314898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AC71B-A6EB-4743-8260-849D9E77C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9F591-26D4-4478-9D6B-A179FB667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AB584-B9DF-4D20-82CA-DABF4DEA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4303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测试部的年终工作总结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流程改进与标准化工作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通过对测试部过去一年的工作进行全面回顾，总结成绩和经验，为来年的工作提供参考和借鉴。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结合公司业务需求和行业发展趋势，明确测试部未来的发展方向和目标，为制定新年度的工作计划提供依据。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19" r="27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本次总结涉及测试部所有成员的工作成果、经验教训以及新年度的展望和计划。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测试部全体成员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向公司领导层和相关协作部门汇报测试部的工作情况，展示测试部在保障产品质量、提升用户体验等方面的贡献和价值。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相关领导和部门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在过去一年中，测试部共承接了50个项目，实现了100%的项目覆盖率，确保了每个项目都得到了充分的测试。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项目覆盖率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针对每个项目，我们设计了详尽的测试用例，确保了测试的全面性和准确性。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测试用例设计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833" r="8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在测试过程中，我们共发现了800个缺陷，并及时与开发团队沟通协作，确保了缺陷的及时修复。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缺陷反馈与处理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通过我们的专业测试，共发现了1000个缺陷，缺陷发现率达到了行业领先水平。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缺陷发现率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缺陷修复率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缺陷预防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我们与开发团队紧密合作，实现了98%的缺陷修复率，确保了产品的稳定性和可靠性。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我们积极参与需求评审和设计评审，提前发现潜在问题，减少了后期缺陷的出现。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缺陷发现与修复情况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531" r="24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76" b="6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自动化测试推进情况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自动化测试覆盖率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我们成功实现了60%的自动化测试覆盖率，提高了测试效率和质量。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自动化测试框架搭建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我们自主研发了自动化测试框架，实现了测试用例的复用和快速执行。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持续集成与持续交付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我们与研发团队紧密合作，实现了持续集成和持续交付，加速了产品的迭代速度。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性能优化建议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针对性能测试结果，我们提供了有效的性能优化建议，协助开发团队提升了产品性能。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压力测试与稳定性验证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我们模拟了高并发场景下的压力测试，验证了产品的稳定性和可靠性。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性能测试覆盖率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我们对所有核心功能进行了性能测试，确保了产品的性能满足用户需求。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3917" r="33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性能测试与优化情况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今年测试部人员规模从去年的XX人增加到了XX人，其中新增了XX名自动化测试工程师和XX名性能测试工程师，以应对项目需求的增长。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随着业务的发展，我们调整了团队结构，设立了专门的自动化测试组和性能测试组，使团队更加专业化，提高了工作效率。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团队规模与结构变化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通过培训，团队成员的技能水平得到了显著提升，自动化测试和性能测试能力得到了加强，同时也提高了团队协作和沟通能力。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我们制定了详细的培训计划，包括技术培训、管理培训、沟通技巧培训等，以提高团队成员的综合素质。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晋升与激励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根据团队成员的工作表现和业绩，我们进行了公正的晋升和激励，提高了员工的工作积极性和满意度。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人员培训与提升情况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https://d.book118.com/535104303220011100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2024-09-08T13:16:07.898</cp:lastPrinted>
  <dcterms:created xsi:type="dcterms:W3CDTF">2024-09-08T05:16:07Z</dcterms:created>
  <dcterms:modified xsi:type="dcterms:W3CDTF">2024-09-08T05:16:10Z</dcterms:modified>
</cp:coreProperties>
</file>