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99FB7-B2B4-497F-9D0E-19639EB8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21B5D-9445-48BB-9E06-8862386CE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FF0C0-C5A1-45BB-BCB3-7DF42583A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96B41-1F41-412F-898F-62DBC73AF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ACA9A6-364D-44FA-A90B-092E7861B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FE1B6B-7810-412E-BA66-3D969C1BF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6535D-9BB6-455D-9EDD-7983E7429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EC531-0454-45D0-9ABE-854C7C624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D61B3-EB27-402F-8D5F-AFBB5D39E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B8EDA-18AF-4FD9-B0FD-708F293E3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55DB2-8174-49E5-B9F8-129EC76FF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04330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妇科护理疑难病例查房PPT课件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汇报时间：2023-12-31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护理诊断与措施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疑难问题与讨论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患者年龄：45岁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病例来源：某三甲医院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患者性别：女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病例类型：疑难病例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下腹部疼痛伴阴道不规则流血2个月。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曾行剖宫产术，无其他重大疾病史。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体温正常，脉搏80次/分，呼吸20次/分，血压120/80mmHg。腹部柔软，下腹部轻压痛，反跳痛（-）。妇科检查显示子宫增大，质地中等，活动度可，双附件区未触及异常。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血常规、尿常规、凝血功能、肿瘤标志物等检查均未见明显异常。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盆腔超声显示子宫前壁下段低回声结节，大小约1.5cm×1.2cm，考虑为子宫肌瘤。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既往史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查体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疼痛、焦虑、知识缺乏。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评估患者疼痛程度，遵医嘱给予止痛药，并指导患者进行放松训练和分散注意力等方法缓解疼痛。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与患者进行沟通，了解其心理状态，给予心理疏导和支持，缓解焦虑情绪。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向患者及家属介绍疾病相关知识，包括子宫肌瘤的病因、症状、治疗方法及注意事项等，提高患者及家属对疾病的认识。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6946" r="1694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病例护理过程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护理诊断与措施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由于手术、创伤或长期卧床等原因，患者存在感染的风险。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患者可能存在营养不良或康复困难等问题，影响康复进程。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营养与康复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患者可能面临术后疼痛、癌痛等疼痛问题，需要有效的疼痛管理。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面对疾病和治疗的压力，患者可能产生焦虑、抑郁等心理问题。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严格执行无菌操作，定期更换敷料，保持伤口清洁干燥。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采用药物、物理治疗和心理支持等综合方法，有效缓解疼痛。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营养与康复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制定个性化的营养计划，协助患者进行康复训练和功能锻炼。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与患者进行沟通交流，提供心理支持和情绪疏导。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通过预防感染措施的实施，降低感染发生率。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感染得到有效控制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通过疼痛管理措施的实施，提高患者的舒适度和生活质量。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疼痛得到缓解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通过个性化的营养计划，改善患者的营养状况，促进康复。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营养状况改善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通过心理护理措施的实施，稳定患者的情绪状态，增强战胜疾病的信心。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心理状况稳定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疑难问题与讨论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患者年龄较大，手术风险高。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7806" r="7806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4711" r="4711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36" r="236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0597" r="1059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患者有高血压、糖尿病等基础疾病，影响手术效果。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患者对手术存在恐惧和焦虑心理。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疑难问题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https://d.book118.com/535104330032011040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2024-08-31T01:25:59.132</cp:lastPrinted>
  <dcterms:created xsi:type="dcterms:W3CDTF">2024-08-30T17:25:59Z</dcterms:created>
  <dcterms:modified xsi:type="dcterms:W3CDTF">2024-08-30T17:26:01Z</dcterms:modified>
</cp:coreProperties>
</file>