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46979-B68E-4CF0-9804-6F48345B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7D705-2630-41C3-BA79-F68F179AB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8D1B8-B627-4762-A69E-1CC7D31F6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CC575-3A55-41C7-8F40-028989565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44171-A57C-4FBE-9864-E4B17158D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72B48E-CAC5-4416-8D05-332EAB454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383C3-3F9D-44A9-86E2-ADD6677D1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A1559-EFD7-4FB7-8D57-0FB4B7697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058A9-431D-472C-B298-A192FA53B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55226-96B7-4427-85D1-C366E839D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1DBE9-7DCB-4E33-B756-1E1D9B2C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0434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81教师培训中的跨文化教育与语言能力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跨文化教育概述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语言能力与跨文化教育的关系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教师培训中的跨文化教育内容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教师培训中的语言能力提升策略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跨文化教育与语言能力在教师职业发展中的作用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实施跨文化教育与提升语言能力的挑战与对策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跨文化教育概述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261" b="2926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随着全球化的加速发展，不同文化、语言和价值观的交汇与碰撞成为常态。跨文化教育应运而生，以满足培养具备全球视野和跨文化素养的人才需求。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跨文化教育定义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跨文化教育是一种教育理念和实践，旨在培养学生具备跨文化交流、合作和解决问题的能力，以适应日益全球化的社会。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促进文化多样性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跨文化教育强调尊重和理解不同文化，有助于消除文化偏见和歧视，促进文化多样性的发展。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培养全球视野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通过跨文化教育，学生可以接触到不同文化、思想和观念，从而拓宽视野，增强全球意识。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提高跨文化交流能力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跨文化教育帮助学生掌握跨文化交流技巧，提高在不同文化背景下的沟通与合作能力。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跨文化教育的重要性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5714" r="15714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培养学生的跨文化意识、知识和技能，使其能够在全球化背景下有效地进行跨文化交流、合作和解决问题。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尊重文化多样性、平等对待不同文化、促进文化交流与合作、培养学生的批判性思维和跨文化适应能力。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跨文化教育的目标与原则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语言能力与跨文化教育的关系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沟通工具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语言是跨文化教育中最基本的沟通工具，能够帮助教师与来自不同文化背景的学生有效交流。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语言不仅是交流工具，还是文化传承的载体。通过语言，教师可以向学生传授本民族和世界各地的文化知识。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语言能力的提高有助于学生的认知发展，使其能够更好地理解和分析复杂的文化现象。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语言能力在跨文化教育中的角色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语言是文化的重要组成部分，反映了一个民族的历史、价值观、习俗和思维方式。通过学习语言，教师可以更深入地了解目标文化的内涵。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语言反映文化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文化对语言的发展和使用有着深远的影响。了解目标文化有助于教师更准确地理解和运用语言。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文化影响语言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语言能力和文化理解是相互促进的。提高语言能力有助于增强文化理解，而深入的文化理解反过来也会促进语言能力的提高。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语言与文化相互促进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语言能力与文化理解的关系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语言能力需要不断的学习和实践才能得以保持和提高。教师应该保持持续学习的态度，不断更新自己的语言知识，以适应不断变化的文化环境。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学习外语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学习外语是提高语言能力最直接的方法。通过系统的语言学习，教师可以掌握目标语言的语音、语法、词汇和表达方式。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积极参与语言实践是提高语言能力的重要途径。教师可以参加语言交流活动、与外籍人士交流、阅读外语资料等，以提高自己的口语和书面表达能力。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深入了解目标文化是提高语言能力的重要基础。教师可以通过阅读相关书籍、观看电影、参加文化活动等方式，增加对目标文化的了解。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提高语言能力的途径与方法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教师培训中的跨文化教育内容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文化敏感性与文化尊重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提高教师对文化差异的敏感性和尊重，避免文化偏见和歧视，促进文化包容和多元文化的共存。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文化自觉与文化自信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引导教师反思自身文化背景和价值观，增强文化自觉和文化自信，以更好地理解和接纳不同文化。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文化概念与文化差异的理解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培养教师对不同文化的认知和理解，包括文化的定义、文化的多样性、文化差异等方面。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文化知识与文化意识的培养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提高教师的外语水平，包括听、说、读、写等方面的技能，以便更好地与不同文化背景的人进行交流和合作。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语言交际技能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培养教师的非语言交际技能，如肢体语言、面部表情、声音语调等，以便更好地传递信息和表达情感。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非语言交际技能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27" r="1762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教授教师跨文化交际策略，如适应、调整、协商等，以便更好地应对跨文化交际中的挑战和冲突。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跨文化交际策略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跨文化交际技能的培养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https://d.book118.com/535104342133011122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2024-09-25T20:38:22.820</cp:lastPrinted>
  <dcterms:created xsi:type="dcterms:W3CDTF">2024-09-25T12:38:22Z</dcterms:created>
  <dcterms:modified xsi:type="dcterms:W3CDTF">2024-09-25T12:38:24Z</dcterms:modified>
</cp:coreProperties>
</file>