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8620D-D749-4C05-9B72-54E5A4542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928F6-584F-47EA-B4A0-7D02D0AFC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7E453-4FEE-4ED9-AB58-5173610A3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28AC4-8C40-4458-B353-3EDF32914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676C9-894B-4D6B-889A-5207BE1FC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9B85F-B2D7-47D5-A40D-F289B3052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0B5D0A-DC24-4EBE-815E-CFCDFA9CC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9067E-B158-441D-847E-A4D82022F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6805E-2309-440D-9631-69A21537B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F1883-47D7-49AB-B94C-B68EB93A4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D2030-D3F1-4ACD-9DD8-B9A48A5B2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11222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紧急护理的艺术：观察与管理突发病情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突发病情观察技巧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紧急护理管理策略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紧急护理中的沟通技巧与患者心理支持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紧急护理团队建设与培训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紧急护理是指在突发病情或意外伤害情况下，为患者提供及时、有效的医疗救助和护理，以维持患者生命、减轻病痛、防止病情恶化的一系列紧急医疗措施。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紧急护理对于挽救患者生命、提高救治成功率具有重要意义。在突发病情或意外伤害情况下，及时的紧急护理能够稳定患者生命体征，为后续治疗赢得宝贵时间，降低致残率和死亡率。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紧急护理的起源可以追溯到古代战场上的急救措施。随着医学的发展和社会的进步，紧急护理逐渐从战场走向医院和社区，成为现代医学体系中不可或缺的一部分。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紧急护理在理论、技术和实践方面都取得了显著进展。例如，急救医学的不断发展为紧急护理提供了更为科学、有效的救治手段；同时，随着医疗技术的进步，如远程医疗、移动医疗等新型医疗模式的出现，紧急护理的覆盖范围和服务质量也得到了不断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在突发病情或意外伤害情况下，护理人员应迅速做出反应，及时到达现场并提供救助。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迅速反应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对患者病情进行快速、准确的评估，以便采取针对性的护理措施。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根据患者病情和现场条件，采取及时、有效的救治措施，以维持患者生命体征稳定。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有效救治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紧急护理涉及多个专业和部门之间的协作，护理人员应与其他医护人员密切合作，确保救治工作的顺利进行。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突发病情观察技巧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70" r="1637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61" r="1716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常见突发病情类型及特点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如心绞痛、心肌梗死等，表现为胸痛、呼吸困难、心悸等。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如脑出血、脑梗死等，表现为头痛、呕吐、意识障碍等。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如哮喘、呼吸衰竭等，表现为呼吸急促、咳嗽、发绀等。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如急性胰腺炎、消化道出血等，表现为腹痛、恶心、呕吐等。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心血管系统急症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神经系统急症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呼吸系统急症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消化系统急症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闻诊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观察方法与步骤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174" r="1717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924" r="1692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007" r="170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观察患者的面色、表情、呼吸状态等。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听患者的呼吸声、咳嗽声等。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询问患者或家属有关症状、病史等。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检查患者的脉搏、体温、血压等生命体征。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意识障碍、呼吸急促或困难、持续胸痛或腹痛、高热或低温等。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保持患者呼吸道通畅，给予吸氧；建立静脉通道，给予必要的药物治疗；进行心电监护，观察病情变化；及时与医生沟通，做好抢救准备。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识别危险信号及应对措施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危险信号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紧急护理管理策略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迅速判断现场环境是否安全，如有危险需立即将患者转移至安全区域。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患者状况评估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250" b="14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快速检查患者的意识、呼吸、循环等生命体征，确定病情的紧急程度。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在进行紧急护理时，确保个人防护措施到位，如戴手套、口罩等，以降低感染风险。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现场评估与安全防护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对于危重患者，立即实施心肺复苏（CPR）等基本生命支持措施。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基本生命支持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根据患者的具体症状，给予相应的紧急处理，如止血、解痉、抗过敏等。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确保患者呼吸道通畅，清除口腔异物，必要时进行气管插管或切开。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立即呼叫医疗急救中心或相关医疗机构，报告患者情况和所在位置。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呼叫支援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充分利用现场的药品、设备等资源，为患者提供及时有效的紧急护理。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现场资源利用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在专业人员到达现场后，积极与其协作，提供必要的帮助和信息，确保患者得到最佳救治。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与专业人员协作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协调资源与寻求帮助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https://d.book118.com/535111222321011111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2024-09-17T20:54:19.849</cp:lastPrinted>
  <dcterms:created xsi:type="dcterms:W3CDTF">2024-09-17T12:54:19Z</dcterms:created>
  <dcterms:modified xsi:type="dcterms:W3CDTF">2024-09-17T12:54:21Z</dcterms:modified>
</cp:coreProperties>
</file>