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1C622-1F22-41D4-983E-0F2C45033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5B6CF-3D65-4A3B-9F90-EA1DE0E8C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4174F-3094-4A5F-B646-87CC669D6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DE201-6B29-4989-8736-1BD8607B4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EE3A2-B9BE-4EB4-83B1-D609EB035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3850A-DE75-477D-B6B1-EB9FBD31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401084-0AAB-4751-B5BD-A5F8AD2F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F59F8-68DF-416C-86B3-D7F309B16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94F6C-353D-45C4-85BB-9E83A62F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F4F41-82BB-4DB5-8855-75989CE38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0FE91-F2C0-47B6-BE72-B5CBD1EA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1214220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培养员工合作精神的企业文化建设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员工合作精神的重要性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企业文化建设中的员工合作精神培养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员工合作精神培养的实践方法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企业文化建设与员工合作精神的互动关系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随着市场竞争的加剧，企业需要员工具备更高的合作精神和团队协作能力，以应对市场变化和挑战。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培养员工的合作精神，有利于提高员工的个人素质，增强员工的责任感和使命感。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39" r="1503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优秀的企业文化是企业持续发展的重要保障，通过培养员工合作精神，可以激发员工的工作热情，提高企业的整体绩效。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企业文化是企业形象的重要组成部分，优秀的企业文化可以塑造企业良好的形象，提高企业的知名度和美誉度。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优秀的企业文化可以激发员工的工作积极性和创造力，提高企业的创新能力和市场竞争力。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企业文化是企业的灵魂，是推动企业持续发展的不竭动力。通过企业文化建设，可以培养员工对企业的认同感和归属感，激发员工的工作热情，为企业的可持续发展提供有力保障。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增强员工凝聚力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通过企业文化建设，可以培养员工的共同价值观和使命感，增强员工之间的凝聚力，形成积极向上的工作氛围。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企业文化建设的意义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员工合作精神的重要性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员工间良好的合作精神可以促进协同工作，减少沟通障碍，提高工作效率。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004" r="40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员工能够主动承担责任，愿意与他人分享知识和经验，从而实现高效的分工合作。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员工合作精神有助于形成共同的团队目标，激发团队成员的积极性和创造力。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员工合作精神可以加深员工对企业文化的认同，形成共同的价值观和信念。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18" r="1071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企业文化认同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良好的合作精神有助于增强员工的归属感，使员工更加忠诚于企业。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员工归属感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员工间的紧密合作可以增强团队凝聚力，提高企业在市场竞争中的地位和影响力。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促进企业创新发展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员工间的合作精神有助于营造开放、包容的创新氛围，激发员工的创新意识和创造力。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员工愿意分享自己的知识和经验，可以促进企业内部的知识共享和学习，推动企业不断创新发展。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良好的合作精神可以促进不同部门之间的紧密合作，打破部门壁垒，实现跨部门协同创新和资源整合。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企业文化建设中的员工合作精神培养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倡导开放包容的文化氛围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企业应倡导开放、包容、尊重差异的文化氛围，让员工感受到被接纳和尊重，从而更愿意参与团队合作。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培养员工的责任感和使命感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企业应帮助员工认识到自身在团队中的角色和责任，激发员工的使命感和责任感，使其更加积极地参与团队合作。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强调团队合作的重要性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企业应明确团队合作对于实现企业目标的重要性，鼓励员工之间互相协作，共同解决问题。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树立正确的企业价值观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企业应建立多种沟通渠道，如定期会议、内部论坛、电子邮件等，以便员工之间及时交流信息、分享经验和解决问题。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企业应鼓励员工积极提出建议和意见，促进员工之间的交流和合作，同时也有利于企业及时发现和解决问题。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鼓励员工提出建议和意见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企业应促进不同部门之间的沟通协作，打破部门壁垒，实现资源共享和优势互补，从而提高整个企业的运营效率。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加强跨部门沟通协作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建立良好的企业沟通机制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企业应为员工提供培训和发展机会，帮助员工提升技能和能力，增强自信心和归属感，从而更加积极地参与团队合作。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举办团队活动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企业可以定期举办各种团队活动，如拓展训练、运动会、文艺演出等，增强员工之间的凝聚力和团队合作精神。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表彰优秀团队和个人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企业可以定期表彰在团队合作中表现优秀的团队和个人，树立榜样，激发员工的荣誉感和进取心。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营造积极向上的企业氛围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https://d.book118.com/535112142201011042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2024-09-03T18:49:08.171</cp:lastPrinted>
  <dcterms:created xsi:type="dcterms:W3CDTF">2024-09-03T10:49:08Z</dcterms:created>
  <dcterms:modified xsi:type="dcterms:W3CDTF">2024-09-03T10:49:10Z</dcterms:modified>
</cp:coreProperties>
</file>