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BE4B7-FEEE-4033-993D-0EFB5147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D5113-C420-4640-BB9A-9F9D39FA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2ACCA-51D7-4C2B-ACB1-B0C9F92D5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74467-077E-4261-837F-0D9ABF3A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03F9A-59DB-4D77-8F67-DDEFF0FD8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853C2-DEAA-4260-9FD7-FB4148C65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B97EB-9DA5-4D00-BE7C-F8205BAE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D678B-E961-416D-BB7A-4354235F0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7E5C3-C9C3-4AC9-819E-C3B222926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752E6-C11A-4568-9EA5-2C11BC0C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AE4AE-C8C4-49F8-BC39-72C0C2CC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1322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优化旅游路线规划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旅游路线规划概述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旅游路线规划原则与方法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旅游路线规划实践案例分析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旅游路线优化策略探讨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旅游路线规划中的科技创新应用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未来旅游路线规划发展趋势展望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旅游路线规划概述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旅游路线规划是指根据旅游者的需求、时间和预算等条件，为其在旅游目的地合理安排游览顺序、交通、住宿、餐饮和游憩活动的计划。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旨在提高旅游者的旅行体验，降低旅行成本，优化资源配置，促进旅游业可持续发展。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提升旅游体验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节约旅行成本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旅游路线规划的重要性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通过合理规划行程，使旅游者能够在有限的时间内充分体验目的地的特色与魅力。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合理规划旅游路线有助于旅游目的地资源的优化配置，提高资源利用效率。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避免不必要的交通、住宿和餐饮浪费，降低旅行开支。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优质的旅游路线规划能够吸引更多旅游者，促进旅游业的繁荣与发展。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国外在旅游路线规划领域的研究起步较早，已经形成了较为完善的理论体系和实践方法。例如，运用GIS技术、大数据分析等手段进行旅游路线规划，提高规划的科学性和实用性。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在旅游路线规划领域的研究虽然起步较晚，但近年来发展迅速。目前，国内学者主要关注于旅游路线规划的理论与方法、旅游者行为与心理、旅游资源评价与保护等方面的研究，并取得了一定的成果。然而，在实际应用中，仍需要进一步完善相关理论和方法，提高旅游路线规划的实践性和可操作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旅游路线规划原则与方法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通过市场调研、游客反馈等方式，了解游客对旅游产品的期望和需求。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深入了解游客需求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61" r="2246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针对不同游客群体，设计多样化的旅游产品，如文化、自然、探险等主题路线。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多样化旅游产品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根据市场变化和游客需求变化，及时调整旅游路线规划策略。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市场需求导向原则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对旅游资源进行价值评估，确定资源的独特性和吸引力。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根据不同资源的价值和特点，将其合理配置到不同的旅游路线中。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提升资源利用效率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通过改进旅游设施、提高服务水平等方式，提升旅游资源的利用效率。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资源优化配置原则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在旅游路线规划中，注重保护生态环境，避免对自然环境造成破坏。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促进文化传承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将文化遗产和传统文化融入旅游路线中，促进文化的传承和发展。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通过旅游业的发展，带动相关产业的发展，促进当地社会经济的可持续发展。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引入科技元素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运用现代科技手段，如虚拟现实、增强现实等，提升游客的旅游体验。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加强营销推广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通过社交媒体、网络广告等渠道，加强旅游路线的营销推广，提高知名度和美誉度。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创新旅游产品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打破传统旅游路线的束缚，设计具有创新性和独特性的旅游产品。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旅游路线规划实践案例分析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77" b="5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案例一：某地区自然风光旅游路线规划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路线设计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根据该地区自然资源的分布和特点，设计多条不同主题的旅游路线，如山水风光游、生态探险游、乡村休闲游等。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景点选择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重点选取具有代表性和独特性的自然景观，如名山、大川、湖泊、森林、草原等，同时结合当地文化和历史背景，融入人文元素。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根据旅游路线的主题和景点特色，安排丰富多彩的活动，如徒步、露营、漂流、烧烤、民俗表演等，提升游客体验。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以城市的历史文化脉络为主线，设计串联各大历史文化景点的旅游路线，同时结合城市现代发展，形成古今交融的旅游体验。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重点选取具有历史底蕴和文化价值的古建筑、博物馆、遗址、街区等，展现城市的历史风貌和文化内涵。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深入挖掘历史文化资源，安排如古城夜游、历史讲座、文化体验、非遗展示等活动，让游客在游览中感受历史文化的魅力。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案例二：某历史文化名城旅游路线规划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https://d.book118.com/535113221110011103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2024-09-12T14:13:38.295</cp:lastPrinted>
  <dcterms:created xsi:type="dcterms:W3CDTF">2024-09-12T06:13:38Z</dcterms:created>
  <dcterms:modified xsi:type="dcterms:W3CDTF">2024-09-12T06:13:40Z</dcterms:modified>
</cp:coreProperties>
</file>