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F4F30-443C-4026-9BE5-5D46F6D8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708CF-E5FA-4454-9C9E-6EB8D22B1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FFFD9-86CB-4D8A-B737-997865836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DC04E-4391-484F-93C4-FC58D0537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4F4C62-47C6-455C-9F2C-51C423D8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FCD93-9F64-4C7B-AF9F-C5DBEC63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6BE54-E1B4-4C3F-91A4-ECD04569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25E50-5D14-4B38-A730-BC449CCF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34D98-3FB4-44F9-8B16-A0B7E6554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71A97-5BDD-4135-AAE0-1EF1F0AF0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DB864-8A1A-494D-8DC2-C9BB3583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1110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车辆生产安全隐患排查整治方法实战案例培训班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安全隐患排查方法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安全隐患整治措施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提高车辆生产企业对安全隐患的识别和排查能力，确保生产安全。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应对近年来车辆生产安全事故频发的严峻形势，加强企业安全管理。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推广先进的隐患排查整治方法和实战经验，提升企业安全管理水平。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安全隐患排查整治的重要性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保障员工生命安全和企业财产安全，减少事故损失。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提高生产效率，降低因安全事故导致的生产停滞和成本增加。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增强企业社会责任感和品牌形象，提升市场竞争力。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符合国家法律法规要求，避免因安全问题受到法律制裁。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61" b="1626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614" b="106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设备设施隐患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包括生产设备、工艺装备、电气设备等存在的缺陷或故障，可能导致生产过程中的安全问题。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生产过程隐患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涉及生产流程中的各个环节，如原材料采购、加工制造、装配调试等，存在的操作不规范、工艺不合理等问题。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包括安全管理制度不完善、安全培训不足、应急预案缺失等，导致安全管理水平低下，无法有效防范和应对安全事故。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设备老化与维护不足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生产设备长时间运行，缺乏及时维护和保养，导致设备性能下降，出现故障或缺陷。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操作人员技能水平不足、安全意识淡薄、违章操作等，是安全隐患产生的重要原因。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管理漏洞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企业管理体系不完善，安全管理制度不落实，监督检查不到位等，使得安全隐患得以滋生和扩大。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安全隐患可能导致设备故障、生产中断等问题，影响生产计划的执行和生产效率的提升。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生产效率下降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生产过程中存在的安全隐患可能导致产品质量不稳定、合格率下降等问题，影响企业声誉和市场竞争力。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安全隐患若不及时排查整治，可能引发安全事故，造成人员伤亡和财产损失，给企业带来巨大风险。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安全事故风险增加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安全隐患对生产的影响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安全隐患排查方法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333" r="17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鼓励员工积极参与安全隐患排查，对于发现的问题及时上报，以便及时处理和解决。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制定巡查路线和计划，对车辆生产车间、仓库、设备等进行全面巡查，及时发现并记录潜在的安全隐患。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按照车辆生产安全标准和规范，定期对生产设备、电气线路、消防设施等进行全面检查，确保其处于良好状态。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邀请行业专家或安全评估机构对车辆生产过程进行全面评估，发现潜在的安全隐患并提出改进建议。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对历史上发生的车辆生产安全事故进行深入分析，总结经验教训，制定相应的防范措施。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专业检测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针对车辆生产过程中的特殊环节和关键设备，采用专业检测仪器和技术手段进行深入排查，如无损检测、电气安全测试等。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专项排查方法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春季排查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夏季排查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秋季排查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冬季排查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季节性排查方法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重点关注春季干燥、多风等气候特点，加强对易燃易爆物品、电气火灾等的排查和预防。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秋季天干物燥，容易发生火灾事故，应加强对消防设施、用火用电等的排查和管理。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针对夏季高温、多雨等气候特点，加强对防暑降温措施、防雷防汛等的排查和落实。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冬季寒冷干燥，应重点关注取暖设施、电气线路等的排查和防冻措施的落实。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https://d.book118.com/535121110141011101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2024-09-09T21:44:54.669</cp:lastPrinted>
  <dcterms:created xsi:type="dcterms:W3CDTF">2024-09-09T13:44:54Z</dcterms:created>
  <dcterms:modified xsi:type="dcterms:W3CDTF">2024-09-09T13:44:56Z</dcterms:modified>
</cp:coreProperties>
</file>