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86F357-F66D-4C5C-8BF1-B9E19798A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8BC2E0-3527-4E48-AF67-0CA63C5C1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4C9238-5397-41AE-872C-2AAC75BD3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73F2E3-2AEB-4514-8BD3-A95612DAD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8CF355-60DA-423E-AFF1-6E60E1651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C6E9D4-969D-458E-9DC2-2F7CEAAA4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6C4BAB-A559-4CAA-B9EB-7A1594A7D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05C865-4CE6-4DFA-81D7-286D23B40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CFE376-DC6D-4060-BF40-4F6D0E2C5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374B3F-CCEB-4E6C-ABA4-597085A13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4AE4DE-C190-4D07-9DD3-D9E6506A9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5122122323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疾病医疗及经济负担管理知识分析课件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疾病医疗基础知识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疾病经济负担管理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医疗保障制度与政策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疾病医疗与经济发展关系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疾病医疗基础知识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如感冒、肺炎等，由细菌、病毒等微生物感染引起。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感染性疾病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慢性非传染性疾病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000" r="18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如高血压、糖尿病等，病程较长，需长期治疗和管理。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包括良性肿瘤和恶性肿瘤，对人体健康造成严重威胁。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常见疾病类型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947" r="3294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282" r="3228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5" r="3252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包括临床诊断、影像学检查、实验室检查等多种手段，帮助医生确定疾病类型和病情严重程度。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针对不同疾病，采取药物治疗、手术治疗、物理治疗等多种治疗方式，以达到最佳的治疗效果。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疾病诊断与治疗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通过改善生活习惯、加强锻炼、合理饮食等方式，降低患病风险。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采取有效的防控措施，如疫苗接种、传染病监测和控制等，以遏制疾病的传播和蔓延。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疾病预防与控制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控制策略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疾病经济负担管理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424" b="2842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963" b="1296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7503" b="2750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疾病经济负担概述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疾病经济负担定义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指因疾病带来的经济损失，包括直接医疗费用、间接费用（如失能、死亡等）以及家庭和社会负担。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疾病经济负担分类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分为短期和长期经济负担，短期指发病至治愈期间的经济负担，长期指慢性病或重大疾病导致的长期医疗和经济负担。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疾病经济负担的影响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疾病经济负担过重可能导致家庭贫困、社会资源分配不均、医疗资源浪费等问题。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包括挂号费、检查费、药品费、住院费等。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792" r="6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417" r="154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833" r="1483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直接医疗费用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包括因病失能或死亡导致的收入损失、护理费用、交通费用等。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间接费用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如精神痛苦、生活质量下降等无法用金钱衡量的费用。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无形费用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疾病经济负担的来源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完善医疗保险制度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优化医疗资源配置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创新支付方式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疾病经济负担的管理策略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7986" r="798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1620" r="1162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9532" r="9532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3649" b="364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提高医疗保险覆盖率和保障水平，降低患者自付比例。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合理布局医疗资源，提高基层医疗服务能力，降低患者就医成本。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加强健康教育，提高公众健康意识和自我保健能力，减少疾病发生。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采用按病种付费、按人头付费等支付方式，激励医疗机构控制成本。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医疗保障制度与政策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https://d.book118.com/535122122323011120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2024-09-23T15:11:26.568</cp:lastPrinted>
  <dcterms:created xsi:type="dcterms:W3CDTF">2024-09-23T07:11:26Z</dcterms:created>
  <dcterms:modified xsi:type="dcterms:W3CDTF">2024-09-23T07:11:28Z</dcterms:modified>
</cp:coreProperties>
</file>